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4" autoAdjust="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FCC37-B7D1-4DBF-BD7C-4A504BFEC23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3CC842A-EF8F-42DB-B052-746EC8211C04}">
      <dgm:prSet phldrT="[Text]"/>
      <dgm:spPr/>
      <dgm:t>
        <a:bodyPr/>
        <a:lstStyle/>
        <a:p>
          <a:r>
            <a:rPr lang="en-US" b="1" dirty="0" smtClean="0"/>
            <a:t>Buying Brief</a:t>
          </a:r>
          <a:endParaRPr lang="en-US" b="1" dirty="0"/>
        </a:p>
      </dgm:t>
    </dgm:pt>
    <dgm:pt modelId="{2910B693-1050-46F6-B345-B1B1DB711837}" type="parTrans" cxnId="{9FAB17F9-D545-4750-9B17-ED3950AFC3AE}">
      <dgm:prSet/>
      <dgm:spPr/>
      <dgm:t>
        <a:bodyPr/>
        <a:lstStyle/>
        <a:p>
          <a:endParaRPr lang="en-US"/>
        </a:p>
      </dgm:t>
    </dgm:pt>
    <dgm:pt modelId="{395A1183-C038-4676-89BD-4365AF6F1B91}" type="sibTrans" cxnId="{9FAB17F9-D545-4750-9B17-ED3950AFC3AE}">
      <dgm:prSet/>
      <dgm:spPr/>
      <dgm:t>
        <a:bodyPr/>
        <a:lstStyle/>
        <a:p>
          <a:endParaRPr lang="en-US" dirty="0"/>
        </a:p>
      </dgm:t>
    </dgm:pt>
    <dgm:pt modelId="{2019D1F6-7180-4FD1-9FC3-7EBB17F5C102}">
      <dgm:prSet phldrT="[Text]"/>
      <dgm:spPr/>
      <dgm:t>
        <a:bodyPr/>
        <a:lstStyle/>
        <a:p>
          <a:r>
            <a:rPr lang="en-US" b="1" dirty="0" smtClean="0"/>
            <a:t>Deal Management</a:t>
          </a:r>
          <a:endParaRPr lang="en-US" b="1" dirty="0"/>
        </a:p>
      </dgm:t>
    </dgm:pt>
    <dgm:pt modelId="{F75DE4DC-52B6-45FC-AAA4-BD3E1FBC10AC}" type="parTrans" cxnId="{C6E081AB-C54A-40EA-95F9-F4E9AF7CADFF}">
      <dgm:prSet/>
      <dgm:spPr/>
      <dgm:t>
        <a:bodyPr/>
        <a:lstStyle/>
        <a:p>
          <a:endParaRPr lang="en-US"/>
        </a:p>
      </dgm:t>
    </dgm:pt>
    <dgm:pt modelId="{A2C34257-C68F-4D81-AB39-A3C8234FF5AD}" type="sibTrans" cxnId="{C6E081AB-C54A-40EA-95F9-F4E9AF7CADFF}">
      <dgm:prSet/>
      <dgm:spPr/>
      <dgm:t>
        <a:bodyPr/>
        <a:lstStyle/>
        <a:p>
          <a:endParaRPr lang="en-US" dirty="0"/>
        </a:p>
      </dgm:t>
    </dgm:pt>
    <dgm:pt modelId="{D6C86C69-7036-44EB-BBC8-470601DC86EC}">
      <dgm:prSet phldrT="[Text]"/>
      <dgm:spPr/>
      <dgm:t>
        <a:bodyPr/>
        <a:lstStyle/>
        <a:p>
          <a:r>
            <a:rPr lang="en-US" b="1" dirty="0" smtClean="0"/>
            <a:t>Post Buy</a:t>
          </a:r>
          <a:endParaRPr lang="en-US" b="1" dirty="0"/>
        </a:p>
      </dgm:t>
    </dgm:pt>
    <dgm:pt modelId="{3D1B8E7C-49DA-4846-877E-0803FF34E674}" type="parTrans" cxnId="{B5212016-517F-4DF0-8250-7CBAA39DD3BC}">
      <dgm:prSet/>
      <dgm:spPr/>
      <dgm:t>
        <a:bodyPr/>
        <a:lstStyle/>
        <a:p>
          <a:endParaRPr lang="en-US"/>
        </a:p>
      </dgm:t>
    </dgm:pt>
    <dgm:pt modelId="{642F44F3-26A2-4F2B-89B0-B63A6D21F920}" type="sibTrans" cxnId="{B5212016-517F-4DF0-8250-7CBAA39DD3BC}">
      <dgm:prSet/>
      <dgm:spPr/>
      <dgm:t>
        <a:bodyPr/>
        <a:lstStyle/>
        <a:p>
          <a:endParaRPr lang="en-US"/>
        </a:p>
      </dgm:t>
    </dgm:pt>
    <dgm:pt modelId="{D542F081-287A-44DA-8102-783C9ACFEC7C}">
      <dgm:prSet phldrT="[Text]"/>
      <dgm:spPr/>
      <dgm:t>
        <a:bodyPr/>
        <a:lstStyle/>
        <a:p>
          <a:r>
            <a:rPr lang="en-US" b="1" dirty="0" smtClean="0"/>
            <a:t>Environmental Analysis</a:t>
          </a:r>
          <a:endParaRPr lang="en-US" b="1" dirty="0"/>
        </a:p>
      </dgm:t>
    </dgm:pt>
    <dgm:pt modelId="{A803E629-EE85-4DD5-920D-F730875B0265}" type="parTrans" cxnId="{4AF0545C-2B16-42AA-A871-0C3C92EAFD98}">
      <dgm:prSet/>
      <dgm:spPr/>
      <dgm:t>
        <a:bodyPr/>
        <a:lstStyle/>
        <a:p>
          <a:endParaRPr lang="en-US"/>
        </a:p>
      </dgm:t>
    </dgm:pt>
    <dgm:pt modelId="{0D949D55-E17E-42D7-A459-146B1415EAF6}" type="sibTrans" cxnId="{4AF0545C-2B16-42AA-A871-0C3C92EAFD98}">
      <dgm:prSet/>
      <dgm:spPr/>
      <dgm:t>
        <a:bodyPr/>
        <a:lstStyle/>
        <a:p>
          <a:endParaRPr lang="en-US" dirty="0"/>
        </a:p>
      </dgm:t>
    </dgm:pt>
    <dgm:pt modelId="{7DB4E389-5BCA-4DF3-A05F-B920BCE2E152}">
      <dgm:prSet phldrT="[Text]"/>
      <dgm:spPr/>
      <dgm:t>
        <a:bodyPr/>
        <a:lstStyle/>
        <a:p>
          <a:r>
            <a:rPr lang="en-US" b="1" dirty="0" smtClean="0"/>
            <a:t>The science and art of buying</a:t>
          </a:r>
          <a:endParaRPr lang="en-US" b="1" dirty="0"/>
        </a:p>
      </dgm:t>
    </dgm:pt>
    <dgm:pt modelId="{B80500C9-5DCB-436D-825B-180A5FB4EC1F}" type="parTrans" cxnId="{F0D25361-1C66-4E98-9DD4-0C44B979F6DB}">
      <dgm:prSet/>
      <dgm:spPr/>
      <dgm:t>
        <a:bodyPr/>
        <a:lstStyle/>
        <a:p>
          <a:endParaRPr lang="en-US"/>
        </a:p>
      </dgm:t>
    </dgm:pt>
    <dgm:pt modelId="{F4B23058-8F70-425E-9A35-7D6F75CE83F4}" type="sibTrans" cxnId="{F0D25361-1C66-4E98-9DD4-0C44B979F6DB}">
      <dgm:prSet/>
      <dgm:spPr/>
      <dgm:t>
        <a:bodyPr/>
        <a:lstStyle/>
        <a:p>
          <a:endParaRPr lang="en-US" dirty="0"/>
        </a:p>
      </dgm:t>
    </dgm:pt>
    <dgm:pt modelId="{1662FD5B-0ACE-4EC5-9EFA-1E3A288DB91C}">
      <dgm:prSet phldrT="[Text]"/>
      <dgm:spPr/>
      <dgm:t>
        <a:bodyPr/>
        <a:lstStyle/>
        <a:p>
          <a:r>
            <a:rPr lang="en-US" b="1" dirty="0" smtClean="0"/>
            <a:t>Buying plan presentation</a:t>
          </a:r>
          <a:endParaRPr lang="en-US" b="1" dirty="0"/>
        </a:p>
      </dgm:t>
    </dgm:pt>
    <dgm:pt modelId="{F8E81141-6942-4979-8D3E-9AB1E0BE5966}" type="parTrans" cxnId="{A559FCDD-EF46-47AE-88FC-9F1972DC6AAF}">
      <dgm:prSet/>
      <dgm:spPr/>
      <dgm:t>
        <a:bodyPr/>
        <a:lstStyle/>
        <a:p>
          <a:endParaRPr lang="en-US"/>
        </a:p>
      </dgm:t>
    </dgm:pt>
    <dgm:pt modelId="{5EE96F41-4BB6-472E-94A7-6126DD4AF83F}" type="sibTrans" cxnId="{A559FCDD-EF46-47AE-88FC-9F1972DC6AAF}">
      <dgm:prSet/>
      <dgm:spPr/>
      <dgm:t>
        <a:bodyPr/>
        <a:lstStyle/>
        <a:p>
          <a:endParaRPr lang="en-US" dirty="0"/>
        </a:p>
      </dgm:t>
    </dgm:pt>
    <dgm:pt modelId="{E60E1695-35F9-4F29-8954-4530816EF9C7}">
      <dgm:prSet phldrT="[Text]"/>
      <dgm:spPr/>
      <dgm:t>
        <a:bodyPr/>
        <a:lstStyle/>
        <a:p>
          <a:r>
            <a:rPr lang="en-US" b="1" dirty="0" smtClean="0"/>
            <a:t>Benchmarking</a:t>
          </a:r>
          <a:endParaRPr lang="en-US" b="1" dirty="0"/>
        </a:p>
      </dgm:t>
    </dgm:pt>
    <dgm:pt modelId="{270EE509-25EA-4EF4-AD6A-1134839C9D64}" type="parTrans" cxnId="{A6F14004-9358-4339-A1F4-AC0EA230D3DE}">
      <dgm:prSet/>
      <dgm:spPr/>
    </dgm:pt>
    <dgm:pt modelId="{4B88C3DB-AA4E-4F38-BF9F-9D89BC607845}" type="sibTrans" cxnId="{A6F14004-9358-4339-A1F4-AC0EA230D3DE}">
      <dgm:prSet/>
      <dgm:spPr/>
      <dgm:t>
        <a:bodyPr/>
        <a:lstStyle/>
        <a:p>
          <a:endParaRPr lang="en-US" dirty="0"/>
        </a:p>
      </dgm:t>
    </dgm:pt>
    <dgm:pt modelId="{CEE6303E-8B88-4422-A7A7-646EBF6C8EF2}" type="pres">
      <dgm:prSet presAssocID="{7BEFCC37-B7D1-4DBF-BD7C-4A504BFEC230}" presName="linearFlow" presStyleCnt="0">
        <dgm:presLayoutVars>
          <dgm:resizeHandles val="exact"/>
        </dgm:presLayoutVars>
      </dgm:prSet>
      <dgm:spPr/>
    </dgm:pt>
    <dgm:pt modelId="{951AB8A7-E3D8-42F2-9553-89E78C179B72}" type="pres">
      <dgm:prSet presAssocID="{43CC842A-EF8F-42DB-B052-746EC8211C04}" presName="node" presStyleLbl="node1" presStyleIdx="0" presStyleCnt="7" custScaleX="175694" custScaleY="102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F082A-0FC0-4497-ADC6-3950873984AD}" type="pres">
      <dgm:prSet presAssocID="{395A1183-C038-4676-89BD-4365AF6F1B91}" presName="sibTrans" presStyleLbl="sibTrans2D1" presStyleIdx="0" presStyleCnt="6"/>
      <dgm:spPr/>
      <dgm:t>
        <a:bodyPr/>
        <a:lstStyle/>
        <a:p>
          <a:endParaRPr lang="en-US"/>
        </a:p>
      </dgm:t>
    </dgm:pt>
    <dgm:pt modelId="{19E6F988-D4DF-4ACF-B9B0-A5EB31569D37}" type="pres">
      <dgm:prSet presAssocID="{395A1183-C038-4676-89BD-4365AF6F1B91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9F177ADB-4DA2-4617-BCCA-DDBD05E3B136}" type="pres">
      <dgm:prSet presAssocID="{D542F081-287A-44DA-8102-783C9ACFEC7C}" presName="node" presStyleLbl="node1" presStyleIdx="1" presStyleCnt="7" custScaleX="176243" custScaleY="103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61239-0381-42C7-8195-9265FA51A472}" type="pres">
      <dgm:prSet presAssocID="{0D949D55-E17E-42D7-A459-146B1415EAF6}" presName="sibTrans" presStyleLbl="sibTrans2D1" presStyleIdx="1" presStyleCnt="6"/>
      <dgm:spPr/>
      <dgm:t>
        <a:bodyPr/>
        <a:lstStyle/>
        <a:p>
          <a:endParaRPr lang="en-US"/>
        </a:p>
      </dgm:t>
    </dgm:pt>
    <dgm:pt modelId="{4681442B-0967-4383-B2DF-FBDD09589BCC}" type="pres">
      <dgm:prSet presAssocID="{0D949D55-E17E-42D7-A459-146B1415EAF6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8F1B2096-D2FE-4415-9F33-10876954F552}" type="pres">
      <dgm:prSet presAssocID="{7DB4E389-5BCA-4DF3-A05F-B920BCE2E152}" presName="node" presStyleLbl="node1" presStyleIdx="2" presStyleCnt="7" custScaleX="176981" custScaleY="1057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B649A-D500-4A67-825A-A5BBE173AB47}" type="pres">
      <dgm:prSet presAssocID="{F4B23058-8F70-425E-9A35-7D6F75CE83F4}" presName="sibTrans" presStyleLbl="sibTrans2D1" presStyleIdx="2" presStyleCnt="6"/>
      <dgm:spPr/>
      <dgm:t>
        <a:bodyPr/>
        <a:lstStyle/>
        <a:p>
          <a:endParaRPr lang="en-US"/>
        </a:p>
      </dgm:t>
    </dgm:pt>
    <dgm:pt modelId="{1E8D0A72-573E-4D83-A7ED-54B65B015244}" type="pres">
      <dgm:prSet presAssocID="{F4B23058-8F70-425E-9A35-7D6F75CE83F4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67C005DF-058C-40F6-A5B7-84881270C318}" type="pres">
      <dgm:prSet presAssocID="{E60E1695-35F9-4F29-8954-4530816EF9C7}" presName="node" presStyleLbl="node1" presStyleIdx="3" presStyleCnt="7" custScaleX="171512" custScaleY="1037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B7A2C-34E7-4EB2-B463-6A24CBE19AFF}" type="pres">
      <dgm:prSet presAssocID="{4B88C3DB-AA4E-4F38-BF9F-9D89BC607845}" presName="sibTrans" presStyleLbl="sibTrans2D1" presStyleIdx="3" presStyleCnt="6"/>
      <dgm:spPr/>
      <dgm:t>
        <a:bodyPr/>
        <a:lstStyle/>
        <a:p>
          <a:endParaRPr lang="en-US"/>
        </a:p>
      </dgm:t>
    </dgm:pt>
    <dgm:pt modelId="{4A5B63CE-8EE2-4F41-93D5-DC1DA278737C}" type="pres">
      <dgm:prSet presAssocID="{4B88C3DB-AA4E-4F38-BF9F-9D89BC607845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4C45D404-EA7A-4832-9068-A30FF2C725BF}" type="pres">
      <dgm:prSet presAssocID="{1662FD5B-0ACE-4EC5-9EFA-1E3A288DB91C}" presName="node" presStyleLbl="node1" presStyleIdx="4" presStyleCnt="7" custScaleX="175161" custScaleY="1091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4748A-09F5-4924-B9D5-FC399BF9DFBB}" type="pres">
      <dgm:prSet presAssocID="{5EE96F41-4BB6-472E-94A7-6126DD4AF83F}" presName="sibTrans" presStyleLbl="sibTrans2D1" presStyleIdx="4" presStyleCnt="6"/>
      <dgm:spPr/>
      <dgm:t>
        <a:bodyPr/>
        <a:lstStyle/>
        <a:p>
          <a:endParaRPr lang="en-US"/>
        </a:p>
      </dgm:t>
    </dgm:pt>
    <dgm:pt modelId="{97DA3896-392C-4956-AF68-AFBBFAF90227}" type="pres">
      <dgm:prSet presAssocID="{5EE96F41-4BB6-472E-94A7-6126DD4AF83F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5D6D7C1E-B75C-4DD9-A153-90319A6DE95E}" type="pres">
      <dgm:prSet presAssocID="{2019D1F6-7180-4FD1-9FC3-7EBB17F5C102}" presName="node" presStyleLbl="node1" presStyleIdx="5" presStyleCnt="7" custScaleX="165843" custScaleY="116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2B81E-83E6-4C3A-8E49-80BA37BA5510}" type="pres">
      <dgm:prSet presAssocID="{A2C34257-C68F-4D81-AB39-A3C8234FF5AD}" presName="sibTrans" presStyleLbl="sibTrans2D1" presStyleIdx="5" presStyleCnt="6"/>
      <dgm:spPr/>
      <dgm:t>
        <a:bodyPr/>
        <a:lstStyle/>
        <a:p>
          <a:endParaRPr lang="en-US"/>
        </a:p>
      </dgm:t>
    </dgm:pt>
    <dgm:pt modelId="{0F965E3A-6F6B-431C-9CBD-44E6E3D1B8EE}" type="pres">
      <dgm:prSet presAssocID="{A2C34257-C68F-4D81-AB39-A3C8234FF5AD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601CC062-7F6D-40FB-B7A8-8F77F3653347}" type="pres">
      <dgm:prSet presAssocID="{D6C86C69-7036-44EB-BBC8-470601DC86EC}" presName="node" presStyleLbl="node1" presStyleIdx="6" presStyleCnt="7" custScaleX="162274" custScaleY="83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92E83D-F0BE-43BE-BB66-A6B8E1A7D067}" type="presOf" srcId="{D6C86C69-7036-44EB-BBC8-470601DC86EC}" destId="{601CC062-7F6D-40FB-B7A8-8F77F3653347}" srcOrd="0" destOrd="0" presId="urn:microsoft.com/office/officeart/2005/8/layout/process2"/>
    <dgm:cxn modelId="{952FEBC4-14B0-4976-8EC3-7C04BEF7E4E5}" type="presOf" srcId="{D542F081-287A-44DA-8102-783C9ACFEC7C}" destId="{9F177ADB-4DA2-4617-BCCA-DDBD05E3B136}" srcOrd="0" destOrd="0" presId="urn:microsoft.com/office/officeart/2005/8/layout/process2"/>
    <dgm:cxn modelId="{4AF0545C-2B16-42AA-A871-0C3C92EAFD98}" srcId="{7BEFCC37-B7D1-4DBF-BD7C-4A504BFEC230}" destId="{D542F081-287A-44DA-8102-783C9ACFEC7C}" srcOrd="1" destOrd="0" parTransId="{A803E629-EE85-4DD5-920D-F730875B0265}" sibTransId="{0D949D55-E17E-42D7-A459-146B1415EAF6}"/>
    <dgm:cxn modelId="{16D2A5C6-F8F1-4350-B2A6-B15A921A470C}" type="presOf" srcId="{395A1183-C038-4676-89BD-4365AF6F1B91}" destId="{81FF082A-0FC0-4497-ADC6-3950873984AD}" srcOrd="0" destOrd="0" presId="urn:microsoft.com/office/officeart/2005/8/layout/process2"/>
    <dgm:cxn modelId="{A6F14004-9358-4339-A1F4-AC0EA230D3DE}" srcId="{7BEFCC37-B7D1-4DBF-BD7C-4A504BFEC230}" destId="{E60E1695-35F9-4F29-8954-4530816EF9C7}" srcOrd="3" destOrd="0" parTransId="{270EE509-25EA-4EF4-AD6A-1134839C9D64}" sibTransId="{4B88C3DB-AA4E-4F38-BF9F-9D89BC607845}"/>
    <dgm:cxn modelId="{A3F667A5-3D3A-4281-9647-C1F183A678E0}" type="presOf" srcId="{2019D1F6-7180-4FD1-9FC3-7EBB17F5C102}" destId="{5D6D7C1E-B75C-4DD9-A153-90319A6DE95E}" srcOrd="0" destOrd="0" presId="urn:microsoft.com/office/officeart/2005/8/layout/process2"/>
    <dgm:cxn modelId="{98A77196-36BB-434B-9CFD-B3C85E9EB56D}" type="presOf" srcId="{7DB4E389-5BCA-4DF3-A05F-B920BCE2E152}" destId="{8F1B2096-D2FE-4415-9F33-10876954F552}" srcOrd="0" destOrd="0" presId="urn:microsoft.com/office/officeart/2005/8/layout/process2"/>
    <dgm:cxn modelId="{1F009589-E0F3-4771-9E78-361AA7D3A539}" type="presOf" srcId="{395A1183-C038-4676-89BD-4365AF6F1B91}" destId="{19E6F988-D4DF-4ACF-B9B0-A5EB31569D37}" srcOrd="1" destOrd="0" presId="urn:microsoft.com/office/officeart/2005/8/layout/process2"/>
    <dgm:cxn modelId="{B5212016-517F-4DF0-8250-7CBAA39DD3BC}" srcId="{7BEFCC37-B7D1-4DBF-BD7C-4A504BFEC230}" destId="{D6C86C69-7036-44EB-BBC8-470601DC86EC}" srcOrd="6" destOrd="0" parTransId="{3D1B8E7C-49DA-4846-877E-0803FF34E674}" sibTransId="{642F44F3-26A2-4F2B-89B0-B63A6D21F920}"/>
    <dgm:cxn modelId="{A559FCDD-EF46-47AE-88FC-9F1972DC6AAF}" srcId="{7BEFCC37-B7D1-4DBF-BD7C-4A504BFEC230}" destId="{1662FD5B-0ACE-4EC5-9EFA-1E3A288DB91C}" srcOrd="4" destOrd="0" parTransId="{F8E81141-6942-4979-8D3E-9AB1E0BE5966}" sibTransId="{5EE96F41-4BB6-472E-94A7-6126DD4AF83F}"/>
    <dgm:cxn modelId="{7814B9E9-00F9-4E8A-8911-8059E9E5D98B}" type="presOf" srcId="{0D949D55-E17E-42D7-A459-146B1415EAF6}" destId="{4681442B-0967-4383-B2DF-FBDD09589BCC}" srcOrd="1" destOrd="0" presId="urn:microsoft.com/office/officeart/2005/8/layout/process2"/>
    <dgm:cxn modelId="{9193AC9C-1EAF-496A-8BFB-48262A00BC7F}" type="presOf" srcId="{A2C34257-C68F-4D81-AB39-A3C8234FF5AD}" destId="{0F965E3A-6F6B-431C-9CBD-44E6E3D1B8EE}" srcOrd="1" destOrd="0" presId="urn:microsoft.com/office/officeart/2005/8/layout/process2"/>
    <dgm:cxn modelId="{769CF536-D51A-430B-AA26-6CF9A63B20E5}" type="presOf" srcId="{A2C34257-C68F-4D81-AB39-A3C8234FF5AD}" destId="{9002B81E-83E6-4C3A-8E49-80BA37BA5510}" srcOrd="0" destOrd="0" presId="urn:microsoft.com/office/officeart/2005/8/layout/process2"/>
    <dgm:cxn modelId="{1CA01B06-0578-4AA9-8799-5AA43A362A2F}" type="presOf" srcId="{4B88C3DB-AA4E-4F38-BF9F-9D89BC607845}" destId="{2C5B7A2C-34E7-4EB2-B463-6A24CBE19AFF}" srcOrd="0" destOrd="0" presId="urn:microsoft.com/office/officeart/2005/8/layout/process2"/>
    <dgm:cxn modelId="{B4FF1E6F-5E7C-479F-A10E-0E9B6B541558}" type="presOf" srcId="{5EE96F41-4BB6-472E-94A7-6126DD4AF83F}" destId="{97DA3896-392C-4956-AF68-AFBBFAF90227}" srcOrd="1" destOrd="0" presId="urn:microsoft.com/office/officeart/2005/8/layout/process2"/>
    <dgm:cxn modelId="{9FAB17F9-D545-4750-9B17-ED3950AFC3AE}" srcId="{7BEFCC37-B7D1-4DBF-BD7C-4A504BFEC230}" destId="{43CC842A-EF8F-42DB-B052-746EC8211C04}" srcOrd="0" destOrd="0" parTransId="{2910B693-1050-46F6-B345-B1B1DB711837}" sibTransId="{395A1183-C038-4676-89BD-4365AF6F1B91}"/>
    <dgm:cxn modelId="{7BE7D58E-2A1C-4BD0-9559-D08E0348D4B0}" type="presOf" srcId="{5EE96F41-4BB6-472E-94A7-6126DD4AF83F}" destId="{B4D4748A-09F5-4924-B9D5-FC399BF9DFBB}" srcOrd="0" destOrd="0" presId="urn:microsoft.com/office/officeart/2005/8/layout/process2"/>
    <dgm:cxn modelId="{C6E081AB-C54A-40EA-95F9-F4E9AF7CADFF}" srcId="{7BEFCC37-B7D1-4DBF-BD7C-4A504BFEC230}" destId="{2019D1F6-7180-4FD1-9FC3-7EBB17F5C102}" srcOrd="5" destOrd="0" parTransId="{F75DE4DC-52B6-45FC-AAA4-BD3E1FBC10AC}" sibTransId="{A2C34257-C68F-4D81-AB39-A3C8234FF5AD}"/>
    <dgm:cxn modelId="{6A45D097-3087-4355-85AC-675C6E77CFDE}" type="presOf" srcId="{43CC842A-EF8F-42DB-B052-746EC8211C04}" destId="{951AB8A7-E3D8-42F2-9553-89E78C179B72}" srcOrd="0" destOrd="0" presId="urn:microsoft.com/office/officeart/2005/8/layout/process2"/>
    <dgm:cxn modelId="{8426027F-C815-4D61-8C47-92FE86F57C79}" type="presOf" srcId="{1662FD5B-0ACE-4EC5-9EFA-1E3A288DB91C}" destId="{4C45D404-EA7A-4832-9068-A30FF2C725BF}" srcOrd="0" destOrd="0" presId="urn:microsoft.com/office/officeart/2005/8/layout/process2"/>
    <dgm:cxn modelId="{09EE3BE5-19D3-4DB1-B5BC-0C28213405C4}" type="presOf" srcId="{0D949D55-E17E-42D7-A459-146B1415EAF6}" destId="{6FB61239-0381-42C7-8195-9265FA51A472}" srcOrd="0" destOrd="0" presId="urn:microsoft.com/office/officeart/2005/8/layout/process2"/>
    <dgm:cxn modelId="{6DA1BE47-13D1-4DCA-AE28-B9C67D9C9C17}" type="presOf" srcId="{7BEFCC37-B7D1-4DBF-BD7C-4A504BFEC230}" destId="{CEE6303E-8B88-4422-A7A7-646EBF6C8EF2}" srcOrd="0" destOrd="0" presId="urn:microsoft.com/office/officeart/2005/8/layout/process2"/>
    <dgm:cxn modelId="{217D4C3B-0CA3-4B68-A074-906A93CD27AC}" type="presOf" srcId="{F4B23058-8F70-425E-9A35-7D6F75CE83F4}" destId="{C29B649A-D500-4A67-825A-A5BBE173AB47}" srcOrd="0" destOrd="0" presId="urn:microsoft.com/office/officeart/2005/8/layout/process2"/>
    <dgm:cxn modelId="{5BFE81F4-FEBB-43A5-86B0-19DD62C5DDDC}" type="presOf" srcId="{4B88C3DB-AA4E-4F38-BF9F-9D89BC607845}" destId="{4A5B63CE-8EE2-4F41-93D5-DC1DA278737C}" srcOrd="1" destOrd="0" presId="urn:microsoft.com/office/officeart/2005/8/layout/process2"/>
    <dgm:cxn modelId="{F0D25361-1C66-4E98-9DD4-0C44B979F6DB}" srcId="{7BEFCC37-B7D1-4DBF-BD7C-4A504BFEC230}" destId="{7DB4E389-5BCA-4DF3-A05F-B920BCE2E152}" srcOrd="2" destOrd="0" parTransId="{B80500C9-5DCB-436D-825B-180A5FB4EC1F}" sibTransId="{F4B23058-8F70-425E-9A35-7D6F75CE83F4}"/>
    <dgm:cxn modelId="{D109CBF3-4111-486A-B213-1DE667F6F908}" type="presOf" srcId="{E60E1695-35F9-4F29-8954-4530816EF9C7}" destId="{67C005DF-058C-40F6-A5B7-84881270C318}" srcOrd="0" destOrd="0" presId="urn:microsoft.com/office/officeart/2005/8/layout/process2"/>
    <dgm:cxn modelId="{7ABD289F-B824-4EA8-9BF4-452F88709473}" type="presOf" srcId="{F4B23058-8F70-425E-9A35-7D6F75CE83F4}" destId="{1E8D0A72-573E-4D83-A7ED-54B65B015244}" srcOrd="1" destOrd="0" presId="urn:microsoft.com/office/officeart/2005/8/layout/process2"/>
    <dgm:cxn modelId="{07BEC509-3CE9-4E2C-A064-6997F891A624}" type="presParOf" srcId="{CEE6303E-8B88-4422-A7A7-646EBF6C8EF2}" destId="{951AB8A7-E3D8-42F2-9553-89E78C179B72}" srcOrd="0" destOrd="0" presId="urn:microsoft.com/office/officeart/2005/8/layout/process2"/>
    <dgm:cxn modelId="{0A64D45D-1C27-4CE4-83C6-C72AAF0EEFFE}" type="presParOf" srcId="{CEE6303E-8B88-4422-A7A7-646EBF6C8EF2}" destId="{81FF082A-0FC0-4497-ADC6-3950873984AD}" srcOrd="1" destOrd="0" presId="urn:microsoft.com/office/officeart/2005/8/layout/process2"/>
    <dgm:cxn modelId="{91C71597-CAA0-4ED0-9939-233365025635}" type="presParOf" srcId="{81FF082A-0FC0-4497-ADC6-3950873984AD}" destId="{19E6F988-D4DF-4ACF-B9B0-A5EB31569D37}" srcOrd="0" destOrd="0" presId="urn:microsoft.com/office/officeart/2005/8/layout/process2"/>
    <dgm:cxn modelId="{08023063-96CE-4E93-A698-6E313AFDF841}" type="presParOf" srcId="{CEE6303E-8B88-4422-A7A7-646EBF6C8EF2}" destId="{9F177ADB-4DA2-4617-BCCA-DDBD05E3B136}" srcOrd="2" destOrd="0" presId="urn:microsoft.com/office/officeart/2005/8/layout/process2"/>
    <dgm:cxn modelId="{1B343E97-8291-491E-BD7D-D92CA4DAEAD2}" type="presParOf" srcId="{CEE6303E-8B88-4422-A7A7-646EBF6C8EF2}" destId="{6FB61239-0381-42C7-8195-9265FA51A472}" srcOrd="3" destOrd="0" presId="urn:microsoft.com/office/officeart/2005/8/layout/process2"/>
    <dgm:cxn modelId="{F7283C31-38E9-4AFC-9B6C-5F1E3026D74A}" type="presParOf" srcId="{6FB61239-0381-42C7-8195-9265FA51A472}" destId="{4681442B-0967-4383-B2DF-FBDD09589BCC}" srcOrd="0" destOrd="0" presId="urn:microsoft.com/office/officeart/2005/8/layout/process2"/>
    <dgm:cxn modelId="{6A9AF071-4C0E-4C32-B997-65439FE64D16}" type="presParOf" srcId="{CEE6303E-8B88-4422-A7A7-646EBF6C8EF2}" destId="{8F1B2096-D2FE-4415-9F33-10876954F552}" srcOrd="4" destOrd="0" presId="urn:microsoft.com/office/officeart/2005/8/layout/process2"/>
    <dgm:cxn modelId="{57799F7B-FEDF-44DA-8B06-0BEF780D4466}" type="presParOf" srcId="{CEE6303E-8B88-4422-A7A7-646EBF6C8EF2}" destId="{C29B649A-D500-4A67-825A-A5BBE173AB47}" srcOrd="5" destOrd="0" presId="urn:microsoft.com/office/officeart/2005/8/layout/process2"/>
    <dgm:cxn modelId="{121FB329-9B28-4FB7-BEDD-C47CA335FFAA}" type="presParOf" srcId="{C29B649A-D500-4A67-825A-A5BBE173AB47}" destId="{1E8D0A72-573E-4D83-A7ED-54B65B015244}" srcOrd="0" destOrd="0" presId="urn:microsoft.com/office/officeart/2005/8/layout/process2"/>
    <dgm:cxn modelId="{C9415D78-40C7-450A-AC64-9932193F7797}" type="presParOf" srcId="{CEE6303E-8B88-4422-A7A7-646EBF6C8EF2}" destId="{67C005DF-058C-40F6-A5B7-84881270C318}" srcOrd="6" destOrd="0" presId="urn:microsoft.com/office/officeart/2005/8/layout/process2"/>
    <dgm:cxn modelId="{C1879A26-6948-4A16-8A79-72FFEA9C1E42}" type="presParOf" srcId="{CEE6303E-8B88-4422-A7A7-646EBF6C8EF2}" destId="{2C5B7A2C-34E7-4EB2-B463-6A24CBE19AFF}" srcOrd="7" destOrd="0" presId="urn:microsoft.com/office/officeart/2005/8/layout/process2"/>
    <dgm:cxn modelId="{5A90F64D-7459-433C-9E79-59374C7910D9}" type="presParOf" srcId="{2C5B7A2C-34E7-4EB2-B463-6A24CBE19AFF}" destId="{4A5B63CE-8EE2-4F41-93D5-DC1DA278737C}" srcOrd="0" destOrd="0" presId="urn:microsoft.com/office/officeart/2005/8/layout/process2"/>
    <dgm:cxn modelId="{1CAB7140-3925-4B84-AE74-9D3EB6093992}" type="presParOf" srcId="{CEE6303E-8B88-4422-A7A7-646EBF6C8EF2}" destId="{4C45D404-EA7A-4832-9068-A30FF2C725BF}" srcOrd="8" destOrd="0" presId="urn:microsoft.com/office/officeart/2005/8/layout/process2"/>
    <dgm:cxn modelId="{A1A69FED-5350-405C-B0B7-01D92DB26F22}" type="presParOf" srcId="{CEE6303E-8B88-4422-A7A7-646EBF6C8EF2}" destId="{B4D4748A-09F5-4924-B9D5-FC399BF9DFBB}" srcOrd="9" destOrd="0" presId="urn:microsoft.com/office/officeart/2005/8/layout/process2"/>
    <dgm:cxn modelId="{A2125F81-C523-4360-9B90-372D20DEACD6}" type="presParOf" srcId="{B4D4748A-09F5-4924-B9D5-FC399BF9DFBB}" destId="{97DA3896-392C-4956-AF68-AFBBFAF90227}" srcOrd="0" destOrd="0" presId="urn:microsoft.com/office/officeart/2005/8/layout/process2"/>
    <dgm:cxn modelId="{CD779058-0369-4A25-A567-B2A7C9AEB398}" type="presParOf" srcId="{CEE6303E-8B88-4422-A7A7-646EBF6C8EF2}" destId="{5D6D7C1E-B75C-4DD9-A153-90319A6DE95E}" srcOrd="10" destOrd="0" presId="urn:microsoft.com/office/officeart/2005/8/layout/process2"/>
    <dgm:cxn modelId="{FF5A1C5E-48F1-4603-9CE3-A1132FD12527}" type="presParOf" srcId="{CEE6303E-8B88-4422-A7A7-646EBF6C8EF2}" destId="{9002B81E-83E6-4C3A-8E49-80BA37BA5510}" srcOrd="11" destOrd="0" presId="urn:microsoft.com/office/officeart/2005/8/layout/process2"/>
    <dgm:cxn modelId="{51D494A9-AAE0-49BD-88ED-FB77D78A33EC}" type="presParOf" srcId="{9002B81E-83E6-4C3A-8E49-80BA37BA5510}" destId="{0F965E3A-6F6B-431C-9CBD-44E6E3D1B8EE}" srcOrd="0" destOrd="0" presId="urn:microsoft.com/office/officeart/2005/8/layout/process2"/>
    <dgm:cxn modelId="{ECB8F0F0-5CB8-49A2-A21B-968F44A9A50A}" type="presParOf" srcId="{CEE6303E-8B88-4422-A7A7-646EBF6C8EF2}" destId="{601CC062-7F6D-40FB-B7A8-8F77F3653347}" srcOrd="12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ACD1E4-C05C-4ED0-B9BE-E5DF315D8936}" type="doc">
      <dgm:prSet loTypeId="urn:microsoft.com/office/officeart/2005/8/layout/equation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9325CD-73E4-4F75-AC96-54AB949918B6}">
      <dgm:prSet phldrT="[Text]"/>
      <dgm:spPr/>
      <dgm:t>
        <a:bodyPr/>
        <a:lstStyle/>
        <a:p>
          <a:r>
            <a:rPr lang="en-US" dirty="0" smtClean="0"/>
            <a:t>INTERNAL SCANNING</a:t>
          </a:r>
          <a:endParaRPr lang="en-US" dirty="0"/>
        </a:p>
      </dgm:t>
    </dgm:pt>
    <dgm:pt modelId="{D6312136-0A84-4567-95D7-04035FBF9EF1}" type="parTrans" cxnId="{72D02929-F626-4AA6-8614-F73F55F5A08A}">
      <dgm:prSet/>
      <dgm:spPr/>
      <dgm:t>
        <a:bodyPr/>
        <a:lstStyle/>
        <a:p>
          <a:endParaRPr lang="en-US"/>
        </a:p>
      </dgm:t>
    </dgm:pt>
    <dgm:pt modelId="{357740C6-BB56-4722-A866-866F97EDE7F4}" type="sibTrans" cxnId="{72D02929-F626-4AA6-8614-F73F55F5A08A}">
      <dgm:prSet/>
      <dgm:spPr/>
      <dgm:t>
        <a:bodyPr/>
        <a:lstStyle/>
        <a:p>
          <a:endParaRPr lang="en-US" dirty="0"/>
        </a:p>
      </dgm:t>
    </dgm:pt>
    <dgm:pt modelId="{9DB873EE-8105-43C2-A169-4F124BA6E244}">
      <dgm:prSet phldrT="[Text]"/>
      <dgm:spPr/>
      <dgm:t>
        <a:bodyPr/>
        <a:lstStyle/>
        <a:p>
          <a:r>
            <a:rPr lang="en-US" dirty="0" smtClean="0"/>
            <a:t>EXTERNAL SCANNING</a:t>
          </a:r>
          <a:endParaRPr lang="en-US" dirty="0"/>
        </a:p>
      </dgm:t>
    </dgm:pt>
    <dgm:pt modelId="{CF0EFD66-D045-478F-AB6A-89C4A05A569C}" type="parTrans" cxnId="{5EF26FAB-68C8-4D70-82EC-0DEA10EFB02B}">
      <dgm:prSet/>
      <dgm:spPr/>
      <dgm:t>
        <a:bodyPr/>
        <a:lstStyle/>
        <a:p>
          <a:endParaRPr lang="en-US"/>
        </a:p>
      </dgm:t>
    </dgm:pt>
    <dgm:pt modelId="{0C3E2D99-7789-4460-A35C-B03415DDA951}" type="sibTrans" cxnId="{5EF26FAB-68C8-4D70-82EC-0DEA10EFB02B}">
      <dgm:prSet/>
      <dgm:spPr/>
      <dgm:t>
        <a:bodyPr/>
        <a:lstStyle/>
        <a:p>
          <a:endParaRPr lang="en-US" dirty="0"/>
        </a:p>
      </dgm:t>
    </dgm:pt>
    <dgm:pt modelId="{A34CF2C8-4CAC-48BA-A776-919018C548E8}">
      <dgm:prSet phldrT="[Text]"/>
      <dgm:spPr/>
      <dgm:t>
        <a:bodyPr/>
        <a:lstStyle/>
        <a:p>
          <a:r>
            <a:rPr lang="en-US" dirty="0" smtClean="0"/>
            <a:t>Environmental analysis</a:t>
          </a:r>
          <a:endParaRPr lang="en-US" dirty="0"/>
        </a:p>
      </dgm:t>
    </dgm:pt>
    <dgm:pt modelId="{3A646E6E-ED72-418A-8407-16EAEA647199}" type="parTrans" cxnId="{3EF5B1E5-1723-483A-AF01-439535AECCB5}">
      <dgm:prSet/>
      <dgm:spPr/>
      <dgm:t>
        <a:bodyPr/>
        <a:lstStyle/>
        <a:p>
          <a:endParaRPr lang="en-US"/>
        </a:p>
      </dgm:t>
    </dgm:pt>
    <dgm:pt modelId="{A84F4C00-7440-4C2B-90AF-1F9BC6CAF4D3}" type="sibTrans" cxnId="{3EF5B1E5-1723-483A-AF01-439535AECCB5}">
      <dgm:prSet/>
      <dgm:spPr/>
      <dgm:t>
        <a:bodyPr/>
        <a:lstStyle/>
        <a:p>
          <a:endParaRPr lang="en-US"/>
        </a:p>
      </dgm:t>
    </dgm:pt>
    <dgm:pt modelId="{F2EBEFCB-4B4A-4000-BA58-44BAD0B58173}" type="pres">
      <dgm:prSet presAssocID="{2BACD1E4-C05C-4ED0-B9BE-E5DF315D89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45AD0B-6D21-4688-89CC-522F64772F9D}" type="pres">
      <dgm:prSet presAssocID="{2BACD1E4-C05C-4ED0-B9BE-E5DF315D8936}" presName="vNodes" presStyleCnt="0"/>
      <dgm:spPr/>
    </dgm:pt>
    <dgm:pt modelId="{73A20D05-B01E-4E5A-8612-551CFBA15F29}" type="pres">
      <dgm:prSet presAssocID="{549325CD-73E4-4F75-AC96-54AB949918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8FF98-EA24-44EA-85A9-8A427D3150FC}" type="pres">
      <dgm:prSet presAssocID="{357740C6-BB56-4722-A866-866F97EDE7F4}" presName="spacerT" presStyleCnt="0"/>
      <dgm:spPr/>
    </dgm:pt>
    <dgm:pt modelId="{E7C5B0B7-E3D1-4819-9A0E-D644FD733314}" type="pres">
      <dgm:prSet presAssocID="{357740C6-BB56-4722-A866-866F97EDE7F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3FA374D-0D55-4FEC-878B-353E89E0496C}" type="pres">
      <dgm:prSet presAssocID="{357740C6-BB56-4722-A866-866F97EDE7F4}" presName="spacerB" presStyleCnt="0"/>
      <dgm:spPr/>
    </dgm:pt>
    <dgm:pt modelId="{CA9E64D5-8321-4C06-A246-2286543FDF68}" type="pres">
      <dgm:prSet presAssocID="{9DB873EE-8105-43C2-A169-4F124BA6E24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54E8B-0033-4E36-93F6-F0F99CB0A2EE}" type="pres">
      <dgm:prSet presAssocID="{2BACD1E4-C05C-4ED0-B9BE-E5DF315D8936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8A487F8B-550A-4976-A720-F7D1F422BDA9}" type="pres">
      <dgm:prSet presAssocID="{2BACD1E4-C05C-4ED0-B9BE-E5DF315D893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0CE8C6F-836D-47A7-B399-D75EFEC29349}" type="pres">
      <dgm:prSet presAssocID="{2BACD1E4-C05C-4ED0-B9BE-E5DF315D8936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ABC54C-C820-4386-978D-BD164830FBB9}" type="presOf" srcId="{A34CF2C8-4CAC-48BA-A776-919018C548E8}" destId="{00CE8C6F-836D-47A7-B399-D75EFEC29349}" srcOrd="0" destOrd="0" presId="urn:microsoft.com/office/officeart/2005/8/layout/equation2"/>
    <dgm:cxn modelId="{9DD628FC-E8BB-4534-B2D3-63B682D5ADFD}" type="presOf" srcId="{2BACD1E4-C05C-4ED0-B9BE-E5DF315D8936}" destId="{F2EBEFCB-4B4A-4000-BA58-44BAD0B58173}" srcOrd="0" destOrd="0" presId="urn:microsoft.com/office/officeart/2005/8/layout/equation2"/>
    <dgm:cxn modelId="{72D02929-F626-4AA6-8614-F73F55F5A08A}" srcId="{2BACD1E4-C05C-4ED0-B9BE-E5DF315D8936}" destId="{549325CD-73E4-4F75-AC96-54AB949918B6}" srcOrd="0" destOrd="0" parTransId="{D6312136-0A84-4567-95D7-04035FBF9EF1}" sibTransId="{357740C6-BB56-4722-A866-866F97EDE7F4}"/>
    <dgm:cxn modelId="{A13E12CB-95C1-4EA8-AE40-EF1E4F005670}" type="presOf" srcId="{0C3E2D99-7789-4460-A35C-B03415DDA951}" destId="{8A487F8B-550A-4976-A720-F7D1F422BDA9}" srcOrd="1" destOrd="0" presId="urn:microsoft.com/office/officeart/2005/8/layout/equation2"/>
    <dgm:cxn modelId="{4EE02ED4-8690-45FC-91E4-85883BE26FDA}" type="presOf" srcId="{9DB873EE-8105-43C2-A169-4F124BA6E244}" destId="{CA9E64D5-8321-4C06-A246-2286543FDF68}" srcOrd="0" destOrd="0" presId="urn:microsoft.com/office/officeart/2005/8/layout/equation2"/>
    <dgm:cxn modelId="{CF0F470A-58A9-442F-8EA9-F39CA1C0E864}" type="presOf" srcId="{0C3E2D99-7789-4460-A35C-B03415DDA951}" destId="{8A454E8B-0033-4E36-93F6-F0F99CB0A2EE}" srcOrd="0" destOrd="0" presId="urn:microsoft.com/office/officeart/2005/8/layout/equation2"/>
    <dgm:cxn modelId="{54979803-8556-4849-B61F-8C2660998411}" type="presOf" srcId="{549325CD-73E4-4F75-AC96-54AB949918B6}" destId="{73A20D05-B01E-4E5A-8612-551CFBA15F29}" srcOrd="0" destOrd="0" presId="urn:microsoft.com/office/officeart/2005/8/layout/equation2"/>
    <dgm:cxn modelId="{46CCD867-BE0B-4D15-B7B4-D4C2CE51E457}" type="presOf" srcId="{357740C6-BB56-4722-A866-866F97EDE7F4}" destId="{E7C5B0B7-E3D1-4819-9A0E-D644FD733314}" srcOrd="0" destOrd="0" presId="urn:microsoft.com/office/officeart/2005/8/layout/equation2"/>
    <dgm:cxn modelId="{3EF5B1E5-1723-483A-AF01-439535AECCB5}" srcId="{2BACD1E4-C05C-4ED0-B9BE-E5DF315D8936}" destId="{A34CF2C8-4CAC-48BA-A776-919018C548E8}" srcOrd="2" destOrd="0" parTransId="{3A646E6E-ED72-418A-8407-16EAEA647199}" sibTransId="{A84F4C00-7440-4C2B-90AF-1F9BC6CAF4D3}"/>
    <dgm:cxn modelId="{5EF26FAB-68C8-4D70-82EC-0DEA10EFB02B}" srcId="{2BACD1E4-C05C-4ED0-B9BE-E5DF315D8936}" destId="{9DB873EE-8105-43C2-A169-4F124BA6E244}" srcOrd="1" destOrd="0" parTransId="{CF0EFD66-D045-478F-AB6A-89C4A05A569C}" sibTransId="{0C3E2D99-7789-4460-A35C-B03415DDA951}"/>
    <dgm:cxn modelId="{81C3BB9E-531E-4F24-BC82-5AE57F78B8B3}" type="presParOf" srcId="{F2EBEFCB-4B4A-4000-BA58-44BAD0B58173}" destId="{EF45AD0B-6D21-4688-89CC-522F64772F9D}" srcOrd="0" destOrd="0" presId="urn:microsoft.com/office/officeart/2005/8/layout/equation2"/>
    <dgm:cxn modelId="{960F446D-5E80-4F5E-B4DC-86314D992C9F}" type="presParOf" srcId="{EF45AD0B-6D21-4688-89CC-522F64772F9D}" destId="{73A20D05-B01E-4E5A-8612-551CFBA15F29}" srcOrd="0" destOrd="0" presId="urn:microsoft.com/office/officeart/2005/8/layout/equation2"/>
    <dgm:cxn modelId="{0B7FD97F-F59B-40E4-AD4F-29F48FEE1E19}" type="presParOf" srcId="{EF45AD0B-6D21-4688-89CC-522F64772F9D}" destId="{BC78FF98-EA24-44EA-85A9-8A427D3150FC}" srcOrd="1" destOrd="0" presId="urn:microsoft.com/office/officeart/2005/8/layout/equation2"/>
    <dgm:cxn modelId="{54DFF4A5-6E94-48D2-B56B-72630CB7A23D}" type="presParOf" srcId="{EF45AD0B-6D21-4688-89CC-522F64772F9D}" destId="{E7C5B0B7-E3D1-4819-9A0E-D644FD733314}" srcOrd="2" destOrd="0" presId="urn:microsoft.com/office/officeart/2005/8/layout/equation2"/>
    <dgm:cxn modelId="{BA7D9DFE-344E-440C-9629-D3CB0782B452}" type="presParOf" srcId="{EF45AD0B-6D21-4688-89CC-522F64772F9D}" destId="{43FA374D-0D55-4FEC-878B-353E89E0496C}" srcOrd="3" destOrd="0" presId="urn:microsoft.com/office/officeart/2005/8/layout/equation2"/>
    <dgm:cxn modelId="{15B44576-634F-4D9F-84DA-E6503AFA5824}" type="presParOf" srcId="{EF45AD0B-6D21-4688-89CC-522F64772F9D}" destId="{CA9E64D5-8321-4C06-A246-2286543FDF68}" srcOrd="4" destOrd="0" presId="urn:microsoft.com/office/officeart/2005/8/layout/equation2"/>
    <dgm:cxn modelId="{39DF6106-0E45-448E-8EB8-9A1DC586E4C8}" type="presParOf" srcId="{F2EBEFCB-4B4A-4000-BA58-44BAD0B58173}" destId="{8A454E8B-0033-4E36-93F6-F0F99CB0A2EE}" srcOrd="1" destOrd="0" presId="urn:microsoft.com/office/officeart/2005/8/layout/equation2"/>
    <dgm:cxn modelId="{A1E9B85E-C6A4-4757-B13A-67FC9EF9A0C1}" type="presParOf" srcId="{8A454E8B-0033-4E36-93F6-F0F99CB0A2EE}" destId="{8A487F8B-550A-4976-A720-F7D1F422BDA9}" srcOrd="0" destOrd="0" presId="urn:microsoft.com/office/officeart/2005/8/layout/equation2"/>
    <dgm:cxn modelId="{A1F35AEE-3C63-43AF-928D-732615D1DB51}" type="presParOf" srcId="{F2EBEFCB-4B4A-4000-BA58-44BAD0B58173}" destId="{00CE8C6F-836D-47A7-B399-D75EFEC29349}" srcOrd="2" destOrd="0" presId="urn:microsoft.com/office/officeart/2005/8/layout/equati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EBFD4F-6465-45CE-A2CE-5E1D1A0812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47F991-F44B-4758-A6EB-0EE757967E7B}">
      <dgm:prSet phldrT="[Text]"/>
      <dgm:spPr/>
      <dgm:t>
        <a:bodyPr/>
        <a:lstStyle/>
        <a:p>
          <a:r>
            <a:rPr lang="en-US" dirty="0" smtClean="0"/>
            <a:t>Advertising strategy</a:t>
          </a:r>
          <a:endParaRPr lang="en-US" dirty="0"/>
        </a:p>
      </dgm:t>
    </dgm:pt>
    <dgm:pt modelId="{C19D0002-4647-479E-AC2C-DB33B98CF81D}" type="parTrans" cxnId="{3FE22190-ECB4-45E7-9511-685877156BFB}">
      <dgm:prSet/>
      <dgm:spPr/>
      <dgm:t>
        <a:bodyPr/>
        <a:lstStyle/>
        <a:p>
          <a:endParaRPr lang="en-US"/>
        </a:p>
      </dgm:t>
    </dgm:pt>
    <dgm:pt modelId="{26C43CCB-7101-437A-8C4C-C057EF887D17}" type="sibTrans" cxnId="{3FE22190-ECB4-45E7-9511-685877156BFB}">
      <dgm:prSet/>
      <dgm:spPr/>
      <dgm:t>
        <a:bodyPr/>
        <a:lstStyle/>
        <a:p>
          <a:endParaRPr lang="en-US"/>
        </a:p>
      </dgm:t>
    </dgm:pt>
    <dgm:pt modelId="{74A00A35-77CE-47BC-93AB-5F9DC99D94FB}">
      <dgm:prSet phldrT="[Text]"/>
      <dgm:spPr/>
      <dgm:t>
        <a:bodyPr/>
        <a:lstStyle/>
        <a:p>
          <a:r>
            <a:rPr lang="en-US" dirty="0" smtClean="0"/>
            <a:t>The advertising objective</a:t>
          </a:r>
          <a:endParaRPr lang="en-US" dirty="0"/>
        </a:p>
      </dgm:t>
    </dgm:pt>
    <dgm:pt modelId="{7D36DC77-CA99-4D40-9A87-B12F8F404E19}" type="parTrans" cxnId="{56DF1495-D67E-4196-BC50-B168F9924C2E}">
      <dgm:prSet/>
      <dgm:spPr/>
      <dgm:t>
        <a:bodyPr/>
        <a:lstStyle/>
        <a:p>
          <a:endParaRPr lang="en-US"/>
        </a:p>
      </dgm:t>
    </dgm:pt>
    <dgm:pt modelId="{9D2E4D1D-C53B-4E20-8A41-7EF1D3481F94}" type="sibTrans" cxnId="{56DF1495-D67E-4196-BC50-B168F9924C2E}">
      <dgm:prSet/>
      <dgm:spPr/>
      <dgm:t>
        <a:bodyPr/>
        <a:lstStyle/>
        <a:p>
          <a:endParaRPr lang="en-US"/>
        </a:p>
      </dgm:t>
    </dgm:pt>
    <dgm:pt modelId="{FD080E71-0574-4537-A867-EF0CFB5C94B7}">
      <dgm:prSet phldrT="[Text]"/>
      <dgm:spPr/>
      <dgm:t>
        <a:bodyPr/>
        <a:lstStyle/>
        <a:p>
          <a:r>
            <a:rPr lang="en-US" dirty="0" smtClean="0"/>
            <a:t>Brand positioning</a:t>
          </a:r>
          <a:endParaRPr lang="en-US" dirty="0"/>
        </a:p>
      </dgm:t>
    </dgm:pt>
    <dgm:pt modelId="{66D572BC-C3B4-4B25-BB08-422E66B66267}" type="parTrans" cxnId="{E288CEAD-16D5-4389-8F99-0EF6CF06508E}">
      <dgm:prSet/>
      <dgm:spPr/>
      <dgm:t>
        <a:bodyPr/>
        <a:lstStyle/>
        <a:p>
          <a:endParaRPr lang="en-US"/>
        </a:p>
      </dgm:t>
    </dgm:pt>
    <dgm:pt modelId="{0F2B0C26-752D-49D6-ACDC-2391ED423013}" type="sibTrans" cxnId="{E288CEAD-16D5-4389-8F99-0EF6CF06508E}">
      <dgm:prSet/>
      <dgm:spPr/>
      <dgm:t>
        <a:bodyPr/>
        <a:lstStyle/>
        <a:p>
          <a:endParaRPr lang="en-US"/>
        </a:p>
      </dgm:t>
    </dgm:pt>
    <dgm:pt modelId="{C630D635-2226-419E-9BAB-15A1F019B26E}">
      <dgm:prSet phldrT="[Text]"/>
      <dgm:spPr/>
      <dgm:t>
        <a:bodyPr/>
        <a:lstStyle/>
        <a:p>
          <a:r>
            <a:rPr lang="en-US" dirty="0" smtClean="0"/>
            <a:t>Target Audience</a:t>
          </a:r>
          <a:endParaRPr lang="en-US" dirty="0"/>
        </a:p>
      </dgm:t>
    </dgm:pt>
    <dgm:pt modelId="{9C59846C-9EBB-4595-8716-859DEFDDEFB8}" type="parTrans" cxnId="{D9405D8F-1C1B-4FA3-9C25-CE0AF943F963}">
      <dgm:prSet/>
      <dgm:spPr/>
      <dgm:t>
        <a:bodyPr/>
        <a:lstStyle/>
        <a:p>
          <a:endParaRPr lang="en-US"/>
        </a:p>
      </dgm:t>
    </dgm:pt>
    <dgm:pt modelId="{BF63CFCF-839C-48D1-8ABF-6436562DE816}" type="sibTrans" cxnId="{D9405D8F-1C1B-4FA3-9C25-CE0AF943F963}">
      <dgm:prSet/>
      <dgm:spPr/>
      <dgm:t>
        <a:bodyPr/>
        <a:lstStyle/>
        <a:p>
          <a:endParaRPr lang="en-US"/>
        </a:p>
      </dgm:t>
    </dgm:pt>
    <dgm:pt modelId="{9E70A47D-2025-4454-ABF6-6109C592230F}">
      <dgm:prSet phldrT="[Text]"/>
      <dgm:spPr/>
      <dgm:t>
        <a:bodyPr/>
        <a:lstStyle/>
        <a:p>
          <a:r>
            <a:rPr lang="en-US" dirty="0" smtClean="0"/>
            <a:t>Demographic/ Psychographic analysis of target group</a:t>
          </a:r>
          <a:endParaRPr lang="en-US" dirty="0"/>
        </a:p>
      </dgm:t>
    </dgm:pt>
    <dgm:pt modelId="{417B5857-CD70-49D9-9E99-FDE6C0889858}" type="parTrans" cxnId="{09F9F6B3-F003-4802-A342-8CFAF97813AB}">
      <dgm:prSet/>
      <dgm:spPr/>
      <dgm:t>
        <a:bodyPr/>
        <a:lstStyle/>
        <a:p>
          <a:endParaRPr lang="en-US"/>
        </a:p>
      </dgm:t>
    </dgm:pt>
    <dgm:pt modelId="{6A3AFC86-156D-4B71-85FD-A2F352B084C4}" type="sibTrans" cxnId="{09F9F6B3-F003-4802-A342-8CFAF97813AB}">
      <dgm:prSet/>
      <dgm:spPr/>
      <dgm:t>
        <a:bodyPr/>
        <a:lstStyle/>
        <a:p>
          <a:endParaRPr lang="en-US"/>
        </a:p>
      </dgm:t>
    </dgm:pt>
    <dgm:pt modelId="{832C2D75-4F83-4B83-8E14-345F1622047C}">
      <dgm:prSet phldrT="[Text]"/>
      <dgm:spPr/>
      <dgm:t>
        <a:bodyPr/>
        <a:lstStyle/>
        <a:p>
          <a:r>
            <a:rPr lang="en-US" dirty="0" smtClean="0"/>
            <a:t>The advertising directed towards target group</a:t>
          </a:r>
          <a:endParaRPr lang="en-US" dirty="0"/>
        </a:p>
      </dgm:t>
    </dgm:pt>
    <dgm:pt modelId="{838A605F-EE17-409E-ACF9-0DD403CB3942}" type="parTrans" cxnId="{B6C78E26-78DA-4B31-93FB-266145B6EE13}">
      <dgm:prSet/>
      <dgm:spPr/>
      <dgm:t>
        <a:bodyPr/>
        <a:lstStyle/>
        <a:p>
          <a:endParaRPr lang="en-US"/>
        </a:p>
      </dgm:t>
    </dgm:pt>
    <dgm:pt modelId="{B9E7C563-7C0B-4119-9FCE-8F0CC4A79C93}" type="sibTrans" cxnId="{B6C78E26-78DA-4B31-93FB-266145B6EE13}">
      <dgm:prSet/>
      <dgm:spPr/>
      <dgm:t>
        <a:bodyPr/>
        <a:lstStyle/>
        <a:p>
          <a:endParaRPr lang="en-US"/>
        </a:p>
      </dgm:t>
    </dgm:pt>
    <dgm:pt modelId="{103E638E-F668-4E01-A801-7890AED3CE90}">
      <dgm:prSet phldrT="[Text]"/>
      <dgm:spPr/>
      <dgm:t>
        <a:bodyPr/>
        <a:lstStyle/>
        <a:p>
          <a:r>
            <a:rPr lang="en-US" dirty="0" smtClean="0"/>
            <a:t>Media Budget</a:t>
          </a:r>
          <a:endParaRPr lang="en-US" dirty="0"/>
        </a:p>
      </dgm:t>
    </dgm:pt>
    <dgm:pt modelId="{7F802076-C1A8-4AB0-81F1-DF4623071EAC}" type="parTrans" cxnId="{FDA2123D-588B-461B-8D8A-5F7F25812408}">
      <dgm:prSet/>
      <dgm:spPr/>
      <dgm:t>
        <a:bodyPr/>
        <a:lstStyle/>
        <a:p>
          <a:endParaRPr lang="en-US"/>
        </a:p>
      </dgm:t>
    </dgm:pt>
    <dgm:pt modelId="{A48D7BE9-0F6C-4ECE-96B5-08C282CEB19C}" type="sibTrans" cxnId="{FDA2123D-588B-461B-8D8A-5F7F25812408}">
      <dgm:prSet/>
      <dgm:spPr/>
      <dgm:t>
        <a:bodyPr/>
        <a:lstStyle/>
        <a:p>
          <a:endParaRPr lang="en-US"/>
        </a:p>
      </dgm:t>
    </dgm:pt>
    <dgm:pt modelId="{C9E7E37D-B99C-4727-B991-CCB559C595B2}">
      <dgm:prSet phldrT="[Text]"/>
      <dgm:spPr/>
      <dgm:t>
        <a:bodyPr/>
        <a:lstStyle/>
        <a:p>
          <a:r>
            <a:rPr lang="en-US" dirty="0" smtClean="0"/>
            <a:t>Media selection justification</a:t>
          </a:r>
          <a:endParaRPr lang="en-US" dirty="0"/>
        </a:p>
      </dgm:t>
    </dgm:pt>
    <dgm:pt modelId="{F146873F-9B58-4476-A1AB-11CB43829C69}" type="parTrans" cxnId="{64358D0B-63EE-462F-BB9A-600555EF6B25}">
      <dgm:prSet/>
      <dgm:spPr/>
      <dgm:t>
        <a:bodyPr/>
        <a:lstStyle/>
        <a:p>
          <a:endParaRPr lang="en-US"/>
        </a:p>
      </dgm:t>
    </dgm:pt>
    <dgm:pt modelId="{A0C3EDDC-D8E6-4A66-A5FD-33FBD9A0D5C7}" type="sibTrans" cxnId="{64358D0B-63EE-462F-BB9A-600555EF6B25}">
      <dgm:prSet/>
      <dgm:spPr/>
      <dgm:t>
        <a:bodyPr/>
        <a:lstStyle/>
        <a:p>
          <a:endParaRPr lang="en-US"/>
        </a:p>
      </dgm:t>
    </dgm:pt>
    <dgm:pt modelId="{20991441-619F-4DB9-AC3E-748DA0E8CCBA}">
      <dgm:prSet phldrT="[Text]"/>
      <dgm:spPr/>
      <dgm:t>
        <a:bodyPr/>
        <a:lstStyle/>
        <a:p>
          <a:r>
            <a:rPr lang="en-US" dirty="0" smtClean="0"/>
            <a:t>Target audience as per media strategy</a:t>
          </a:r>
          <a:endParaRPr lang="en-US" dirty="0"/>
        </a:p>
      </dgm:t>
    </dgm:pt>
    <dgm:pt modelId="{3ABE4922-B5EF-4166-A901-273716180EA1}" type="parTrans" cxnId="{3DB5E0F4-1F91-45B2-B7A6-419B265655BB}">
      <dgm:prSet/>
      <dgm:spPr/>
      <dgm:t>
        <a:bodyPr/>
        <a:lstStyle/>
        <a:p>
          <a:endParaRPr lang="en-US"/>
        </a:p>
      </dgm:t>
    </dgm:pt>
    <dgm:pt modelId="{C24EA1E6-9C7E-45AD-9903-61C974B9BB19}" type="sibTrans" cxnId="{3DB5E0F4-1F91-45B2-B7A6-419B265655BB}">
      <dgm:prSet/>
      <dgm:spPr/>
      <dgm:t>
        <a:bodyPr/>
        <a:lstStyle/>
        <a:p>
          <a:endParaRPr lang="en-US"/>
        </a:p>
      </dgm:t>
    </dgm:pt>
    <dgm:pt modelId="{F815D09E-FC82-45EE-8B39-5928E2E04A0F}">
      <dgm:prSet phldrT="[Text]"/>
      <dgm:spPr/>
      <dgm:t>
        <a:bodyPr/>
        <a:lstStyle/>
        <a:p>
          <a:r>
            <a:rPr lang="en-US" dirty="0" smtClean="0"/>
            <a:t>Responsibility of each medium</a:t>
          </a:r>
          <a:endParaRPr lang="en-US" dirty="0"/>
        </a:p>
      </dgm:t>
    </dgm:pt>
    <dgm:pt modelId="{7442759E-70F1-479A-9FAE-D0E339AC5283}" type="parTrans" cxnId="{E92AD6D0-9DEA-40CB-B6F5-1204E1DE1747}">
      <dgm:prSet/>
      <dgm:spPr/>
      <dgm:t>
        <a:bodyPr/>
        <a:lstStyle/>
        <a:p>
          <a:endParaRPr lang="en-US"/>
        </a:p>
      </dgm:t>
    </dgm:pt>
    <dgm:pt modelId="{9AF36FE3-B3C9-4A9D-BFA9-76523C85A54A}" type="sibTrans" cxnId="{E92AD6D0-9DEA-40CB-B6F5-1204E1DE1747}">
      <dgm:prSet/>
      <dgm:spPr/>
      <dgm:t>
        <a:bodyPr/>
        <a:lstStyle/>
        <a:p>
          <a:endParaRPr lang="en-US"/>
        </a:p>
      </dgm:t>
    </dgm:pt>
    <dgm:pt modelId="{50ED1DCF-0258-4D3F-B04E-5CB3B58CBB7F}">
      <dgm:prSet phldrT="[Text]"/>
      <dgm:spPr/>
      <dgm:t>
        <a:bodyPr/>
        <a:lstStyle/>
        <a:p>
          <a:r>
            <a:rPr lang="en-US" dirty="0" smtClean="0"/>
            <a:t>Creative Units</a:t>
          </a:r>
          <a:endParaRPr lang="en-US" dirty="0"/>
        </a:p>
      </dgm:t>
    </dgm:pt>
    <dgm:pt modelId="{CDA1F11C-785E-4277-AFEB-7352238EC608}" type="parTrans" cxnId="{9A4A31F2-2460-4F4F-9A75-F62CDFB03EA5}">
      <dgm:prSet/>
      <dgm:spPr/>
      <dgm:t>
        <a:bodyPr/>
        <a:lstStyle/>
        <a:p>
          <a:endParaRPr lang="en-US"/>
        </a:p>
      </dgm:t>
    </dgm:pt>
    <dgm:pt modelId="{63118FB1-BD6E-4011-8342-C8C82CA6CCAE}" type="sibTrans" cxnId="{9A4A31F2-2460-4F4F-9A75-F62CDFB03EA5}">
      <dgm:prSet/>
      <dgm:spPr/>
      <dgm:t>
        <a:bodyPr/>
        <a:lstStyle/>
        <a:p>
          <a:endParaRPr lang="en-US"/>
        </a:p>
      </dgm:t>
    </dgm:pt>
    <dgm:pt modelId="{28A061BA-584F-4FA9-9F29-98E2B872CF18}">
      <dgm:prSet phldrT="[Text]"/>
      <dgm:spPr/>
      <dgm:t>
        <a:bodyPr/>
        <a:lstStyle/>
        <a:p>
          <a:r>
            <a:rPr lang="en-US" dirty="0" smtClean="0"/>
            <a:t>Number of Ad’s, size, duration, caption &amp; titles, Language, theme</a:t>
          </a:r>
          <a:endParaRPr lang="en-US" dirty="0"/>
        </a:p>
      </dgm:t>
    </dgm:pt>
    <dgm:pt modelId="{8D1EAD24-5524-48A2-8B2C-5B563AA3C476}" type="parTrans" cxnId="{A6E48896-87BB-4162-B985-DAF3CDBB5C05}">
      <dgm:prSet/>
      <dgm:spPr/>
    </dgm:pt>
    <dgm:pt modelId="{DCEA28FD-23CB-47CB-B925-1212156559FE}" type="sibTrans" cxnId="{A6E48896-87BB-4162-B985-DAF3CDBB5C05}">
      <dgm:prSet/>
      <dgm:spPr/>
    </dgm:pt>
    <dgm:pt modelId="{DD8A72E5-8F6D-4E75-AD18-ED311A13B4D5}" type="pres">
      <dgm:prSet presAssocID="{20EBFD4F-6465-45CE-A2CE-5E1D1A0812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F96655-44ED-4239-9BE0-3741AC94FF44}" type="pres">
      <dgm:prSet presAssocID="{4547F991-F44B-4758-A6EB-0EE757967E7B}" presName="composite" presStyleCnt="0"/>
      <dgm:spPr/>
    </dgm:pt>
    <dgm:pt modelId="{77042A63-0EB5-42EC-9D2B-5D47DABE71EB}" type="pres">
      <dgm:prSet presAssocID="{4547F991-F44B-4758-A6EB-0EE757967E7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D4265-DBAC-47B0-BC05-2BA3710EF069}" type="pres">
      <dgm:prSet presAssocID="{4547F991-F44B-4758-A6EB-0EE757967E7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771E6-A21C-4992-927A-55D4A4E4FDA1}" type="pres">
      <dgm:prSet presAssocID="{26C43CCB-7101-437A-8C4C-C057EF887D17}" presName="sp" presStyleCnt="0"/>
      <dgm:spPr/>
    </dgm:pt>
    <dgm:pt modelId="{A5AD35E6-CA96-4AFA-AF76-8494A4CE240F}" type="pres">
      <dgm:prSet presAssocID="{C630D635-2226-419E-9BAB-15A1F019B26E}" presName="composite" presStyleCnt="0"/>
      <dgm:spPr/>
    </dgm:pt>
    <dgm:pt modelId="{35A4F977-2695-41B9-A5C2-7E5BC509BA53}" type="pres">
      <dgm:prSet presAssocID="{C630D635-2226-419E-9BAB-15A1F019B26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7D3A6-3739-4D4A-8B10-994785C3B4DA}" type="pres">
      <dgm:prSet presAssocID="{C630D635-2226-419E-9BAB-15A1F019B26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20333-848E-474B-A09F-92F5D42A447D}" type="pres">
      <dgm:prSet presAssocID="{BF63CFCF-839C-48D1-8ABF-6436562DE816}" presName="sp" presStyleCnt="0"/>
      <dgm:spPr/>
    </dgm:pt>
    <dgm:pt modelId="{EBAB7E43-7AE4-432D-B268-5167AA95932F}" type="pres">
      <dgm:prSet presAssocID="{103E638E-F668-4E01-A801-7890AED3CE90}" presName="composite" presStyleCnt="0"/>
      <dgm:spPr/>
    </dgm:pt>
    <dgm:pt modelId="{38478E1A-CD90-4F03-BD81-887D1FE6E3CC}" type="pres">
      <dgm:prSet presAssocID="{103E638E-F668-4E01-A801-7890AED3CE9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4F87C-3FF0-4D79-A07D-7AE05DB268F4}" type="pres">
      <dgm:prSet presAssocID="{103E638E-F668-4E01-A801-7890AED3CE9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B6D1DD-4548-45E2-8DD7-B9B7184F86AA}" type="pres">
      <dgm:prSet presAssocID="{A48D7BE9-0F6C-4ECE-96B5-08C282CEB19C}" presName="sp" presStyleCnt="0"/>
      <dgm:spPr/>
    </dgm:pt>
    <dgm:pt modelId="{F8A852CF-2F7C-456D-9119-3D343824A3D8}" type="pres">
      <dgm:prSet presAssocID="{50ED1DCF-0258-4D3F-B04E-5CB3B58CBB7F}" presName="composite" presStyleCnt="0"/>
      <dgm:spPr/>
    </dgm:pt>
    <dgm:pt modelId="{65E8420D-773D-4A22-AB64-E0F9698FF16A}" type="pres">
      <dgm:prSet presAssocID="{50ED1DCF-0258-4D3F-B04E-5CB3B58CBB7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AB563-AEE0-48C4-B01F-7F04898E84B0}" type="pres">
      <dgm:prSet presAssocID="{50ED1DCF-0258-4D3F-B04E-5CB3B58CBB7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5571D3-AD9B-4FE0-A02B-41A621E45730}" type="presOf" srcId="{9E70A47D-2025-4454-ABF6-6109C592230F}" destId="{9907D3A6-3739-4D4A-8B10-994785C3B4DA}" srcOrd="0" destOrd="0" presId="urn:microsoft.com/office/officeart/2005/8/layout/chevron2"/>
    <dgm:cxn modelId="{A4D3ED44-D460-4C7D-B981-324A3BFB50CC}" type="presOf" srcId="{C9E7E37D-B99C-4727-B991-CCB559C595B2}" destId="{D294F87C-3FF0-4D79-A07D-7AE05DB268F4}" srcOrd="0" destOrd="0" presId="urn:microsoft.com/office/officeart/2005/8/layout/chevron2"/>
    <dgm:cxn modelId="{24B4FDB2-0A51-439C-BE9D-EFC335D6202F}" type="presOf" srcId="{832C2D75-4F83-4B83-8E14-345F1622047C}" destId="{9907D3A6-3739-4D4A-8B10-994785C3B4DA}" srcOrd="0" destOrd="2" presId="urn:microsoft.com/office/officeart/2005/8/layout/chevron2"/>
    <dgm:cxn modelId="{A80563AD-0185-4AF3-9135-6A2F91FF4EA1}" type="presOf" srcId="{28A061BA-584F-4FA9-9F29-98E2B872CF18}" destId="{529AB563-AEE0-48C4-B01F-7F04898E84B0}" srcOrd="0" destOrd="0" presId="urn:microsoft.com/office/officeart/2005/8/layout/chevron2"/>
    <dgm:cxn modelId="{2A66DAC6-B719-4F54-8B86-3034833D6C96}" type="presOf" srcId="{50ED1DCF-0258-4D3F-B04E-5CB3B58CBB7F}" destId="{65E8420D-773D-4A22-AB64-E0F9698FF16A}" srcOrd="0" destOrd="0" presId="urn:microsoft.com/office/officeart/2005/8/layout/chevron2"/>
    <dgm:cxn modelId="{2CE95DF7-DBA3-4035-897D-CC72C6E17F3C}" type="presOf" srcId="{C630D635-2226-419E-9BAB-15A1F019B26E}" destId="{35A4F977-2695-41B9-A5C2-7E5BC509BA53}" srcOrd="0" destOrd="0" presId="urn:microsoft.com/office/officeart/2005/8/layout/chevron2"/>
    <dgm:cxn modelId="{09F9F6B3-F003-4802-A342-8CFAF97813AB}" srcId="{C630D635-2226-419E-9BAB-15A1F019B26E}" destId="{9E70A47D-2025-4454-ABF6-6109C592230F}" srcOrd="0" destOrd="0" parTransId="{417B5857-CD70-49D9-9E99-FDE6C0889858}" sibTransId="{6A3AFC86-156D-4B71-85FD-A2F352B084C4}"/>
    <dgm:cxn modelId="{99F48714-D9FB-485C-8CB6-83A9362B723A}" type="presOf" srcId="{74A00A35-77CE-47BC-93AB-5F9DC99D94FB}" destId="{3BBD4265-DBAC-47B0-BC05-2BA3710EF069}" srcOrd="0" destOrd="0" presId="urn:microsoft.com/office/officeart/2005/8/layout/chevron2"/>
    <dgm:cxn modelId="{E288CEAD-16D5-4389-8F99-0EF6CF06508E}" srcId="{4547F991-F44B-4758-A6EB-0EE757967E7B}" destId="{FD080E71-0574-4537-A867-EF0CFB5C94B7}" srcOrd="1" destOrd="0" parTransId="{66D572BC-C3B4-4B25-BB08-422E66B66267}" sibTransId="{0F2B0C26-752D-49D6-ACDC-2391ED423013}"/>
    <dgm:cxn modelId="{3FE22190-ECB4-45E7-9511-685877156BFB}" srcId="{20EBFD4F-6465-45CE-A2CE-5E1D1A081200}" destId="{4547F991-F44B-4758-A6EB-0EE757967E7B}" srcOrd="0" destOrd="0" parTransId="{C19D0002-4647-479E-AC2C-DB33B98CF81D}" sibTransId="{26C43CCB-7101-437A-8C4C-C057EF887D17}"/>
    <dgm:cxn modelId="{B530B7D0-F6CA-48CB-BF44-C3B419B7283C}" type="presOf" srcId="{20991441-619F-4DB9-AC3E-748DA0E8CCBA}" destId="{9907D3A6-3739-4D4A-8B10-994785C3B4DA}" srcOrd="0" destOrd="1" presId="urn:microsoft.com/office/officeart/2005/8/layout/chevron2"/>
    <dgm:cxn modelId="{9A4A31F2-2460-4F4F-9A75-F62CDFB03EA5}" srcId="{20EBFD4F-6465-45CE-A2CE-5E1D1A081200}" destId="{50ED1DCF-0258-4D3F-B04E-5CB3B58CBB7F}" srcOrd="3" destOrd="0" parTransId="{CDA1F11C-785E-4277-AFEB-7352238EC608}" sibTransId="{63118FB1-BD6E-4011-8342-C8C82CA6CCAE}"/>
    <dgm:cxn modelId="{1BD28630-EB5C-46E9-9414-3950C4AD9420}" type="presOf" srcId="{20EBFD4F-6465-45CE-A2CE-5E1D1A081200}" destId="{DD8A72E5-8F6D-4E75-AD18-ED311A13B4D5}" srcOrd="0" destOrd="0" presId="urn:microsoft.com/office/officeart/2005/8/layout/chevron2"/>
    <dgm:cxn modelId="{E92AD6D0-9DEA-40CB-B6F5-1204E1DE1747}" srcId="{103E638E-F668-4E01-A801-7890AED3CE90}" destId="{F815D09E-FC82-45EE-8B39-5928E2E04A0F}" srcOrd="1" destOrd="0" parTransId="{7442759E-70F1-479A-9FAE-D0E339AC5283}" sibTransId="{9AF36FE3-B3C9-4A9D-BFA9-76523C85A54A}"/>
    <dgm:cxn modelId="{12B897CE-0237-418B-8599-AF5131FBDD0E}" type="presOf" srcId="{F815D09E-FC82-45EE-8B39-5928E2E04A0F}" destId="{D294F87C-3FF0-4D79-A07D-7AE05DB268F4}" srcOrd="0" destOrd="1" presId="urn:microsoft.com/office/officeart/2005/8/layout/chevron2"/>
    <dgm:cxn modelId="{7C182D20-BE0A-44A9-B58D-BAE1CA559E2B}" type="presOf" srcId="{4547F991-F44B-4758-A6EB-0EE757967E7B}" destId="{77042A63-0EB5-42EC-9D2B-5D47DABE71EB}" srcOrd="0" destOrd="0" presId="urn:microsoft.com/office/officeart/2005/8/layout/chevron2"/>
    <dgm:cxn modelId="{A6E48896-87BB-4162-B985-DAF3CDBB5C05}" srcId="{50ED1DCF-0258-4D3F-B04E-5CB3B58CBB7F}" destId="{28A061BA-584F-4FA9-9F29-98E2B872CF18}" srcOrd="0" destOrd="0" parTransId="{8D1EAD24-5524-48A2-8B2C-5B563AA3C476}" sibTransId="{DCEA28FD-23CB-47CB-B925-1212156559FE}"/>
    <dgm:cxn modelId="{FDA2123D-588B-461B-8D8A-5F7F25812408}" srcId="{20EBFD4F-6465-45CE-A2CE-5E1D1A081200}" destId="{103E638E-F668-4E01-A801-7890AED3CE90}" srcOrd="2" destOrd="0" parTransId="{7F802076-C1A8-4AB0-81F1-DF4623071EAC}" sibTransId="{A48D7BE9-0F6C-4ECE-96B5-08C282CEB19C}"/>
    <dgm:cxn modelId="{4B4EBB1A-FA59-41AB-9CE8-8628F7DAAA28}" type="presOf" srcId="{FD080E71-0574-4537-A867-EF0CFB5C94B7}" destId="{3BBD4265-DBAC-47B0-BC05-2BA3710EF069}" srcOrd="0" destOrd="1" presId="urn:microsoft.com/office/officeart/2005/8/layout/chevron2"/>
    <dgm:cxn modelId="{997E0755-FB12-4959-A635-83BD816C2304}" type="presOf" srcId="{103E638E-F668-4E01-A801-7890AED3CE90}" destId="{38478E1A-CD90-4F03-BD81-887D1FE6E3CC}" srcOrd="0" destOrd="0" presId="urn:microsoft.com/office/officeart/2005/8/layout/chevron2"/>
    <dgm:cxn modelId="{3DB5E0F4-1F91-45B2-B7A6-419B265655BB}" srcId="{C630D635-2226-419E-9BAB-15A1F019B26E}" destId="{20991441-619F-4DB9-AC3E-748DA0E8CCBA}" srcOrd="1" destOrd="0" parTransId="{3ABE4922-B5EF-4166-A901-273716180EA1}" sibTransId="{C24EA1E6-9C7E-45AD-9903-61C974B9BB19}"/>
    <dgm:cxn modelId="{64358D0B-63EE-462F-BB9A-600555EF6B25}" srcId="{103E638E-F668-4E01-A801-7890AED3CE90}" destId="{C9E7E37D-B99C-4727-B991-CCB559C595B2}" srcOrd="0" destOrd="0" parTransId="{F146873F-9B58-4476-A1AB-11CB43829C69}" sibTransId="{A0C3EDDC-D8E6-4A66-A5FD-33FBD9A0D5C7}"/>
    <dgm:cxn modelId="{B6C78E26-78DA-4B31-93FB-266145B6EE13}" srcId="{C630D635-2226-419E-9BAB-15A1F019B26E}" destId="{832C2D75-4F83-4B83-8E14-345F1622047C}" srcOrd="2" destOrd="0" parTransId="{838A605F-EE17-409E-ACF9-0DD403CB3942}" sibTransId="{B9E7C563-7C0B-4119-9FCE-8F0CC4A79C93}"/>
    <dgm:cxn modelId="{D9405D8F-1C1B-4FA3-9C25-CE0AF943F963}" srcId="{20EBFD4F-6465-45CE-A2CE-5E1D1A081200}" destId="{C630D635-2226-419E-9BAB-15A1F019B26E}" srcOrd="1" destOrd="0" parTransId="{9C59846C-9EBB-4595-8716-859DEFDDEFB8}" sibTransId="{BF63CFCF-839C-48D1-8ABF-6436562DE816}"/>
    <dgm:cxn modelId="{56DF1495-D67E-4196-BC50-B168F9924C2E}" srcId="{4547F991-F44B-4758-A6EB-0EE757967E7B}" destId="{74A00A35-77CE-47BC-93AB-5F9DC99D94FB}" srcOrd="0" destOrd="0" parTransId="{7D36DC77-CA99-4D40-9A87-B12F8F404E19}" sibTransId="{9D2E4D1D-C53B-4E20-8A41-7EF1D3481F94}"/>
    <dgm:cxn modelId="{55639151-ECA3-4B33-8DB0-21E5F17481F9}" type="presParOf" srcId="{DD8A72E5-8F6D-4E75-AD18-ED311A13B4D5}" destId="{58F96655-44ED-4239-9BE0-3741AC94FF44}" srcOrd="0" destOrd="0" presId="urn:microsoft.com/office/officeart/2005/8/layout/chevron2"/>
    <dgm:cxn modelId="{777BB566-232D-4A24-9191-1B1EE804A687}" type="presParOf" srcId="{58F96655-44ED-4239-9BE0-3741AC94FF44}" destId="{77042A63-0EB5-42EC-9D2B-5D47DABE71EB}" srcOrd="0" destOrd="0" presId="urn:microsoft.com/office/officeart/2005/8/layout/chevron2"/>
    <dgm:cxn modelId="{66E38079-9E25-4CF7-913F-A6C6CF2F76CC}" type="presParOf" srcId="{58F96655-44ED-4239-9BE0-3741AC94FF44}" destId="{3BBD4265-DBAC-47B0-BC05-2BA3710EF069}" srcOrd="1" destOrd="0" presId="urn:microsoft.com/office/officeart/2005/8/layout/chevron2"/>
    <dgm:cxn modelId="{B8301641-8C33-465E-AC99-9D40574BD5EA}" type="presParOf" srcId="{DD8A72E5-8F6D-4E75-AD18-ED311A13B4D5}" destId="{DB8771E6-A21C-4992-927A-55D4A4E4FDA1}" srcOrd="1" destOrd="0" presId="urn:microsoft.com/office/officeart/2005/8/layout/chevron2"/>
    <dgm:cxn modelId="{8078AFE3-676B-4CA8-B22E-EBA1467B15B8}" type="presParOf" srcId="{DD8A72E5-8F6D-4E75-AD18-ED311A13B4D5}" destId="{A5AD35E6-CA96-4AFA-AF76-8494A4CE240F}" srcOrd="2" destOrd="0" presId="urn:microsoft.com/office/officeart/2005/8/layout/chevron2"/>
    <dgm:cxn modelId="{5AD7C20A-C54B-4C79-8721-9FEB382E91E2}" type="presParOf" srcId="{A5AD35E6-CA96-4AFA-AF76-8494A4CE240F}" destId="{35A4F977-2695-41B9-A5C2-7E5BC509BA53}" srcOrd="0" destOrd="0" presId="urn:microsoft.com/office/officeart/2005/8/layout/chevron2"/>
    <dgm:cxn modelId="{56A6F774-A1D5-4D91-B466-0C6347C214EE}" type="presParOf" srcId="{A5AD35E6-CA96-4AFA-AF76-8494A4CE240F}" destId="{9907D3A6-3739-4D4A-8B10-994785C3B4DA}" srcOrd="1" destOrd="0" presId="urn:microsoft.com/office/officeart/2005/8/layout/chevron2"/>
    <dgm:cxn modelId="{1D31F381-09C0-4B1A-9AE5-2B5AD3CF17B2}" type="presParOf" srcId="{DD8A72E5-8F6D-4E75-AD18-ED311A13B4D5}" destId="{E2120333-848E-474B-A09F-92F5D42A447D}" srcOrd="3" destOrd="0" presId="urn:microsoft.com/office/officeart/2005/8/layout/chevron2"/>
    <dgm:cxn modelId="{5B09DF3F-447A-451A-99A7-BCA4A2A9C4B0}" type="presParOf" srcId="{DD8A72E5-8F6D-4E75-AD18-ED311A13B4D5}" destId="{EBAB7E43-7AE4-432D-B268-5167AA95932F}" srcOrd="4" destOrd="0" presId="urn:microsoft.com/office/officeart/2005/8/layout/chevron2"/>
    <dgm:cxn modelId="{0E94D0C9-67CC-4FE0-8EC1-8875E1C4BF8B}" type="presParOf" srcId="{EBAB7E43-7AE4-432D-B268-5167AA95932F}" destId="{38478E1A-CD90-4F03-BD81-887D1FE6E3CC}" srcOrd="0" destOrd="0" presId="urn:microsoft.com/office/officeart/2005/8/layout/chevron2"/>
    <dgm:cxn modelId="{CFFB77ED-1205-4F75-9783-84092048EC1C}" type="presParOf" srcId="{EBAB7E43-7AE4-432D-B268-5167AA95932F}" destId="{D294F87C-3FF0-4D79-A07D-7AE05DB268F4}" srcOrd="1" destOrd="0" presId="urn:microsoft.com/office/officeart/2005/8/layout/chevron2"/>
    <dgm:cxn modelId="{130FEF13-1EBC-4B95-BA9E-480D9A4E743E}" type="presParOf" srcId="{DD8A72E5-8F6D-4E75-AD18-ED311A13B4D5}" destId="{33B6D1DD-4548-45E2-8DD7-B9B7184F86AA}" srcOrd="5" destOrd="0" presId="urn:microsoft.com/office/officeart/2005/8/layout/chevron2"/>
    <dgm:cxn modelId="{0A645685-18AD-4383-A516-A2E0A92F20A8}" type="presParOf" srcId="{DD8A72E5-8F6D-4E75-AD18-ED311A13B4D5}" destId="{F8A852CF-2F7C-456D-9119-3D343824A3D8}" srcOrd="6" destOrd="0" presId="urn:microsoft.com/office/officeart/2005/8/layout/chevron2"/>
    <dgm:cxn modelId="{C6411499-5650-4931-8977-BD3D2303C123}" type="presParOf" srcId="{F8A852CF-2F7C-456D-9119-3D343824A3D8}" destId="{65E8420D-773D-4A22-AB64-E0F9698FF16A}" srcOrd="0" destOrd="0" presId="urn:microsoft.com/office/officeart/2005/8/layout/chevron2"/>
    <dgm:cxn modelId="{C0818BDF-92F5-48FB-A5D5-0C4F1F42EED3}" type="presParOf" srcId="{F8A852CF-2F7C-456D-9119-3D343824A3D8}" destId="{529AB563-AEE0-48C4-B01F-7F04898E84B0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EBFD4F-6465-45CE-A2CE-5E1D1A0812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47F991-F44B-4758-A6EB-0EE757967E7B}">
      <dgm:prSet phldrT="[Text]"/>
      <dgm:spPr/>
      <dgm:t>
        <a:bodyPr/>
        <a:lstStyle/>
        <a:p>
          <a:r>
            <a:rPr lang="en-US" dirty="0" smtClean="0"/>
            <a:t>Media Objectives</a:t>
          </a:r>
          <a:endParaRPr lang="en-US" dirty="0"/>
        </a:p>
      </dgm:t>
    </dgm:pt>
    <dgm:pt modelId="{C19D0002-4647-479E-AC2C-DB33B98CF81D}" type="parTrans" cxnId="{3FE22190-ECB4-45E7-9511-685877156BFB}">
      <dgm:prSet/>
      <dgm:spPr/>
      <dgm:t>
        <a:bodyPr/>
        <a:lstStyle/>
        <a:p>
          <a:endParaRPr lang="en-US"/>
        </a:p>
      </dgm:t>
    </dgm:pt>
    <dgm:pt modelId="{26C43CCB-7101-437A-8C4C-C057EF887D17}" type="sibTrans" cxnId="{3FE22190-ECB4-45E7-9511-685877156BFB}">
      <dgm:prSet/>
      <dgm:spPr/>
      <dgm:t>
        <a:bodyPr/>
        <a:lstStyle/>
        <a:p>
          <a:endParaRPr lang="en-US"/>
        </a:p>
      </dgm:t>
    </dgm:pt>
    <dgm:pt modelId="{74A00A35-77CE-47BC-93AB-5F9DC99D94FB}">
      <dgm:prSet phldrT="[Text]"/>
      <dgm:spPr/>
      <dgm:t>
        <a:bodyPr/>
        <a:lstStyle/>
        <a:p>
          <a:r>
            <a:rPr lang="en-US" dirty="0" smtClean="0"/>
            <a:t>By, Market, Media, Creative's etc</a:t>
          </a:r>
          <a:endParaRPr lang="en-US" dirty="0"/>
        </a:p>
      </dgm:t>
    </dgm:pt>
    <dgm:pt modelId="{7D36DC77-CA99-4D40-9A87-B12F8F404E19}" type="parTrans" cxnId="{56DF1495-D67E-4196-BC50-B168F9924C2E}">
      <dgm:prSet/>
      <dgm:spPr/>
      <dgm:t>
        <a:bodyPr/>
        <a:lstStyle/>
        <a:p>
          <a:endParaRPr lang="en-US"/>
        </a:p>
      </dgm:t>
    </dgm:pt>
    <dgm:pt modelId="{9D2E4D1D-C53B-4E20-8A41-7EF1D3481F94}" type="sibTrans" cxnId="{56DF1495-D67E-4196-BC50-B168F9924C2E}">
      <dgm:prSet/>
      <dgm:spPr/>
      <dgm:t>
        <a:bodyPr/>
        <a:lstStyle/>
        <a:p>
          <a:endParaRPr lang="en-US"/>
        </a:p>
      </dgm:t>
    </dgm:pt>
    <dgm:pt modelId="{C630D635-2226-419E-9BAB-15A1F019B26E}">
      <dgm:prSet phldrT="[Text]"/>
      <dgm:spPr/>
      <dgm:t>
        <a:bodyPr/>
        <a:lstStyle/>
        <a:p>
          <a:r>
            <a:rPr lang="en-US" dirty="0" smtClean="0"/>
            <a:t>Campaign period &amp; Scheduling </a:t>
          </a:r>
          <a:endParaRPr lang="en-US" dirty="0"/>
        </a:p>
      </dgm:t>
    </dgm:pt>
    <dgm:pt modelId="{9C59846C-9EBB-4595-8716-859DEFDDEFB8}" type="parTrans" cxnId="{D9405D8F-1C1B-4FA3-9C25-CE0AF943F963}">
      <dgm:prSet/>
      <dgm:spPr/>
      <dgm:t>
        <a:bodyPr/>
        <a:lstStyle/>
        <a:p>
          <a:endParaRPr lang="en-US"/>
        </a:p>
      </dgm:t>
    </dgm:pt>
    <dgm:pt modelId="{BF63CFCF-839C-48D1-8ABF-6436562DE816}" type="sibTrans" cxnId="{D9405D8F-1C1B-4FA3-9C25-CE0AF943F963}">
      <dgm:prSet/>
      <dgm:spPr/>
      <dgm:t>
        <a:bodyPr/>
        <a:lstStyle/>
        <a:p>
          <a:endParaRPr lang="en-US"/>
        </a:p>
      </dgm:t>
    </dgm:pt>
    <dgm:pt modelId="{9E70A47D-2025-4454-ABF6-6109C592230F}">
      <dgm:prSet phldrT="[Text]"/>
      <dgm:spPr/>
      <dgm:t>
        <a:bodyPr/>
        <a:lstStyle/>
        <a:p>
          <a:r>
            <a:rPr lang="en-US" dirty="0" smtClean="0"/>
            <a:t>Marketing activity schedule</a:t>
          </a:r>
          <a:endParaRPr lang="en-US" dirty="0"/>
        </a:p>
      </dgm:t>
    </dgm:pt>
    <dgm:pt modelId="{417B5857-CD70-49D9-9E99-FDE6C0889858}" type="parTrans" cxnId="{09F9F6B3-F003-4802-A342-8CFAF97813AB}">
      <dgm:prSet/>
      <dgm:spPr/>
      <dgm:t>
        <a:bodyPr/>
        <a:lstStyle/>
        <a:p>
          <a:endParaRPr lang="en-US"/>
        </a:p>
      </dgm:t>
    </dgm:pt>
    <dgm:pt modelId="{6A3AFC86-156D-4B71-85FD-A2F352B084C4}" type="sibTrans" cxnId="{09F9F6B3-F003-4802-A342-8CFAF97813AB}">
      <dgm:prSet/>
      <dgm:spPr/>
      <dgm:t>
        <a:bodyPr/>
        <a:lstStyle/>
        <a:p>
          <a:endParaRPr lang="en-US"/>
        </a:p>
      </dgm:t>
    </dgm:pt>
    <dgm:pt modelId="{103E638E-F668-4E01-A801-7890AED3CE90}">
      <dgm:prSet phldrT="[Text]"/>
      <dgm:spPr/>
      <dgm:t>
        <a:bodyPr/>
        <a:lstStyle/>
        <a:p>
          <a:r>
            <a:rPr lang="en-US" dirty="0" smtClean="0"/>
            <a:t>Approved media plans</a:t>
          </a:r>
          <a:endParaRPr lang="en-US" dirty="0"/>
        </a:p>
      </dgm:t>
    </dgm:pt>
    <dgm:pt modelId="{7F802076-C1A8-4AB0-81F1-DF4623071EAC}" type="parTrans" cxnId="{FDA2123D-588B-461B-8D8A-5F7F25812408}">
      <dgm:prSet/>
      <dgm:spPr/>
      <dgm:t>
        <a:bodyPr/>
        <a:lstStyle/>
        <a:p>
          <a:endParaRPr lang="en-US"/>
        </a:p>
      </dgm:t>
    </dgm:pt>
    <dgm:pt modelId="{A48D7BE9-0F6C-4ECE-96B5-08C282CEB19C}" type="sibTrans" cxnId="{FDA2123D-588B-461B-8D8A-5F7F25812408}">
      <dgm:prSet/>
      <dgm:spPr/>
      <dgm:t>
        <a:bodyPr/>
        <a:lstStyle/>
        <a:p>
          <a:endParaRPr lang="en-US"/>
        </a:p>
      </dgm:t>
    </dgm:pt>
    <dgm:pt modelId="{C9E7E37D-B99C-4727-B991-CCB559C595B2}">
      <dgm:prSet phldrT="[Text]"/>
      <dgm:spPr/>
      <dgm:t>
        <a:bodyPr/>
        <a:lstStyle/>
        <a:p>
          <a:r>
            <a:rPr lang="en-US" dirty="0" smtClean="0"/>
            <a:t>Channel or publication selection</a:t>
          </a:r>
          <a:endParaRPr lang="en-US" dirty="0"/>
        </a:p>
      </dgm:t>
    </dgm:pt>
    <dgm:pt modelId="{F146873F-9B58-4476-A1AB-11CB43829C69}" type="parTrans" cxnId="{64358D0B-63EE-462F-BB9A-600555EF6B25}">
      <dgm:prSet/>
      <dgm:spPr/>
      <dgm:t>
        <a:bodyPr/>
        <a:lstStyle/>
        <a:p>
          <a:endParaRPr lang="en-US"/>
        </a:p>
      </dgm:t>
    </dgm:pt>
    <dgm:pt modelId="{A0C3EDDC-D8E6-4A66-A5FD-33FBD9A0D5C7}" type="sibTrans" cxnId="{64358D0B-63EE-462F-BB9A-600555EF6B25}">
      <dgm:prSet/>
      <dgm:spPr/>
      <dgm:t>
        <a:bodyPr/>
        <a:lstStyle/>
        <a:p>
          <a:endParaRPr lang="en-US"/>
        </a:p>
      </dgm:t>
    </dgm:pt>
    <dgm:pt modelId="{63A46746-2079-480F-8093-A24158F800A1}">
      <dgm:prSet phldrT="[Text]"/>
      <dgm:spPr/>
      <dgm:t>
        <a:bodyPr/>
        <a:lstStyle/>
        <a:p>
          <a:r>
            <a:rPr lang="en-US" dirty="0" smtClean="0"/>
            <a:t>Promotion plans</a:t>
          </a:r>
          <a:endParaRPr lang="en-US" dirty="0"/>
        </a:p>
      </dgm:t>
    </dgm:pt>
    <dgm:pt modelId="{62B4FE8A-9722-407B-B3C0-4063CA688111}" type="parTrans" cxnId="{9F53100F-17DE-46C2-AD23-69535184D7B8}">
      <dgm:prSet/>
      <dgm:spPr/>
    </dgm:pt>
    <dgm:pt modelId="{608D445C-B0EC-40B8-A999-E1517BE78DFC}" type="sibTrans" cxnId="{9F53100F-17DE-46C2-AD23-69535184D7B8}">
      <dgm:prSet/>
      <dgm:spPr/>
    </dgm:pt>
    <dgm:pt modelId="{81ED61D7-74D6-4705-AA2A-C2EB9B2CEB2B}">
      <dgm:prSet phldrT="[Text]"/>
      <dgm:spPr/>
      <dgm:t>
        <a:bodyPr/>
        <a:lstStyle/>
        <a:p>
          <a:r>
            <a:rPr lang="en-US" dirty="0" smtClean="0"/>
            <a:t>Plans according to seasonality of activity</a:t>
          </a:r>
          <a:endParaRPr lang="en-US" dirty="0"/>
        </a:p>
      </dgm:t>
    </dgm:pt>
    <dgm:pt modelId="{EA46AA94-FD30-4002-AFE1-25630EF51A3C}" type="parTrans" cxnId="{78C1DB14-97FE-4ECC-978C-EDFDAC09BE8E}">
      <dgm:prSet/>
      <dgm:spPr/>
    </dgm:pt>
    <dgm:pt modelId="{483E9726-70FE-4276-9E16-B0DCB7941365}" type="sibTrans" cxnId="{78C1DB14-97FE-4ECC-978C-EDFDAC09BE8E}">
      <dgm:prSet/>
      <dgm:spPr/>
    </dgm:pt>
    <dgm:pt modelId="{00165CA5-E8F6-41EC-89C8-000485250BFC}">
      <dgm:prSet phldrT="[Text]"/>
      <dgm:spPr/>
      <dgm:t>
        <a:bodyPr/>
        <a:lstStyle/>
        <a:p>
          <a:r>
            <a:rPr lang="en-US" dirty="0" smtClean="0"/>
            <a:t>GRP  and reach targets</a:t>
          </a:r>
          <a:endParaRPr lang="en-US" dirty="0"/>
        </a:p>
      </dgm:t>
    </dgm:pt>
    <dgm:pt modelId="{1250543F-400D-4C48-83DB-520047BD47CE}" type="parTrans" cxnId="{B5A36BCB-482B-42DA-887C-98AB0A512695}">
      <dgm:prSet/>
      <dgm:spPr/>
    </dgm:pt>
    <dgm:pt modelId="{31FE44FB-1B7C-471E-AF6A-6720836A58EC}" type="sibTrans" cxnId="{B5A36BCB-482B-42DA-887C-98AB0A512695}">
      <dgm:prSet/>
      <dgm:spPr/>
    </dgm:pt>
    <dgm:pt modelId="{189F6BA3-1F8F-4EAE-B46E-66C2BFF7B56A}">
      <dgm:prSet phldrT="[Text]"/>
      <dgm:spPr/>
      <dgm:t>
        <a:bodyPr/>
        <a:lstStyle/>
        <a:p>
          <a:r>
            <a:rPr lang="en-US" dirty="0" smtClean="0"/>
            <a:t>Planned budgets</a:t>
          </a:r>
          <a:endParaRPr lang="en-US" dirty="0"/>
        </a:p>
      </dgm:t>
    </dgm:pt>
    <dgm:pt modelId="{95165118-CDD7-452D-A1B5-20711E1AE443}" type="parTrans" cxnId="{98D371AC-5DAA-401A-9B40-7F9D1FCDCED7}">
      <dgm:prSet/>
      <dgm:spPr/>
    </dgm:pt>
    <dgm:pt modelId="{E43E72AA-ACF7-465B-9E2B-BE2BCDD276E5}" type="sibTrans" cxnId="{98D371AC-5DAA-401A-9B40-7F9D1FCDCED7}">
      <dgm:prSet/>
      <dgm:spPr/>
    </dgm:pt>
    <dgm:pt modelId="{DD8A72E5-8F6D-4E75-AD18-ED311A13B4D5}" type="pres">
      <dgm:prSet presAssocID="{20EBFD4F-6465-45CE-A2CE-5E1D1A0812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F96655-44ED-4239-9BE0-3741AC94FF44}" type="pres">
      <dgm:prSet presAssocID="{4547F991-F44B-4758-A6EB-0EE757967E7B}" presName="composite" presStyleCnt="0"/>
      <dgm:spPr/>
    </dgm:pt>
    <dgm:pt modelId="{77042A63-0EB5-42EC-9D2B-5D47DABE71EB}" type="pres">
      <dgm:prSet presAssocID="{4547F991-F44B-4758-A6EB-0EE757967E7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D4265-DBAC-47B0-BC05-2BA3710EF069}" type="pres">
      <dgm:prSet presAssocID="{4547F991-F44B-4758-A6EB-0EE757967E7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771E6-A21C-4992-927A-55D4A4E4FDA1}" type="pres">
      <dgm:prSet presAssocID="{26C43CCB-7101-437A-8C4C-C057EF887D17}" presName="sp" presStyleCnt="0"/>
      <dgm:spPr/>
    </dgm:pt>
    <dgm:pt modelId="{A5AD35E6-CA96-4AFA-AF76-8494A4CE240F}" type="pres">
      <dgm:prSet presAssocID="{C630D635-2226-419E-9BAB-15A1F019B26E}" presName="composite" presStyleCnt="0"/>
      <dgm:spPr/>
    </dgm:pt>
    <dgm:pt modelId="{35A4F977-2695-41B9-A5C2-7E5BC509BA53}" type="pres">
      <dgm:prSet presAssocID="{C630D635-2226-419E-9BAB-15A1F019B26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7D3A6-3739-4D4A-8B10-994785C3B4DA}" type="pres">
      <dgm:prSet presAssocID="{C630D635-2226-419E-9BAB-15A1F019B26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20333-848E-474B-A09F-92F5D42A447D}" type="pres">
      <dgm:prSet presAssocID="{BF63CFCF-839C-48D1-8ABF-6436562DE816}" presName="sp" presStyleCnt="0"/>
      <dgm:spPr/>
    </dgm:pt>
    <dgm:pt modelId="{EBAB7E43-7AE4-432D-B268-5167AA95932F}" type="pres">
      <dgm:prSet presAssocID="{103E638E-F668-4E01-A801-7890AED3CE90}" presName="composite" presStyleCnt="0"/>
      <dgm:spPr/>
    </dgm:pt>
    <dgm:pt modelId="{38478E1A-CD90-4F03-BD81-887D1FE6E3CC}" type="pres">
      <dgm:prSet presAssocID="{103E638E-F668-4E01-A801-7890AED3CE9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4F87C-3FF0-4D79-A07D-7AE05DB268F4}" type="pres">
      <dgm:prSet presAssocID="{103E638E-F668-4E01-A801-7890AED3CE9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FC3532-2B8F-4308-B1B8-671BD95A45C0}" type="presOf" srcId="{103E638E-F668-4E01-A801-7890AED3CE90}" destId="{38478E1A-CD90-4F03-BD81-887D1FE6E3CC}" srcOrd="0" destOrd="0" presId="urn:microsoft.com/office/officeart/2005/8/layout/chevron2"/>
    <dgm:cxn modelId="{63CD56B7-4CCD-4578-8ACC-08608ADBE8C3}" type="presOf" srcId="{4547F991-F44B-4758-A6EB-0EE757967E7B}" destId="{77042A63-0EB5-42EC-9D2B-5D47DABE71EB}" srcOrd="0" destOrd="0" presId="urn:microsoft.com/office/officeart/2005/8/layout/chevron2"/>
    <dgm:cxn modelId="{0E67575D-3284-4FD2-A56A-4AE20D1E0934}" type="presOf" srcId="{00165CA5-E8F6-41EC-89C8-000485250BFC}" destId="{D294F87C-3FF0-4D79-A07D-7AE05DB268F4}" srcOrd="0" destOrd="1" presId="urn:microsoft.com/office/officeart/2005/8/layout/chevron2"/>
    <dgm:cxn modelId="{09F9F6B3-F003-4802-A342-8CFAF97813AB}" srcId="{C630D635-2226-419E-9BAB-15A1F019B26E}" destId="{9E70A47D-2025-4454-ABF6-6109C592230F}" srcOrd="0" destOrd="0" parTransId="{417B5857-CD70-49D9-9E99-FDE6C0889858}" sibTransId="{6A3AFC86-156D-4B71-85FD-A2F352B084C4}"/>
    <dgm:cxn modelId="{B5A36BCB-482B-42DA-887C-98AB0A512695}" srcId="{103E638E-F668-4E01-A801-7890AED3CE90}" destId="{00165CA5-E8F6-41EC-89C8-000485250BFC}" srcOrd="1" destOrd="0" parTransId="{1250543F-400D-4C48-83DB-520047BD47CE}" sibTransId="{31FE44FB-1B7C-471E-AF6A-6720836A58EC}"/>
    <dgm:cxn modelId="{3FE22190-ECB4-45E7-9511-685877156BFB}" srcId="{20EBFD4F-6465-45CE-A2CE-5E1D1A081200}" destId="{4547F991-F44B-4758-A6EB-0EE757967E7B}" srcOrd="0" destOrd="0" parTransId="{C19D0002-4647-479E-AC2C-DB33B98CF81D}" sibTransId="{26C43CCB-7101-437A-8C4C-C057EF887D17}"/>
    <dgm:cxn modelId="{78C1DB14-97FE-4ECC-978C-EDFDAC09BE8E}" srcId="{C630D635-2226-419E-9BAB-15A1F019B26E}" destId="{81ED61D7-74D6-4705-AA2A-C2EB9B2CEB2B}" srcOrd="2" destOrd="0" parTransId="{EA46AA94-FD30-4002-AFE1-25630EF51A3C}" sibTransId="{483E9726-70FE-4276-9E16-B0DCB7941365}"/>
    <dgm:cxn modelId="{8EF955D1-3229-4008-AED7-832A160B6771}" type="presOf" srcId="{C630D635-2226-419E-9BAB-15A1F019B26E}" destId="{35A4F977-2695-41B9-A5C2-7E5BC509BA53}" srcOrd="0" destOrd="0" presId="urn:microsoft.com/office/officeart/2005/8/layout/chevron2"/>
    <dgm:cxn modelId="{1BD528C3-7759-4327-97DB-31C29E39277D}" type="presOf" srcId="{20EBFD4F-6465-45CE-A2CE-5E1D1A081200}" destId="{DD8A72E5-8F6D-4E75-AD18-ED311A13B4D5}" srcOrd="0" destOrd="0" presId="urn:microsoft.com/office/officeart/2005/8/layout/chevron2"/>
    <dgm:cxn modelId="{E32096B3-00A2-4239-86A4-E9AF2272AEE8}" type="presOf" srcId="{63A46746-2079-480F-8093-A24158F800A1}" destId="{9907D3A6-3739-4D4A-8B10-994785C3B4DA}" srcOrd="0" destOrd="1" presId="urn:microsoft.com/office/officeart/2005/8/layout/chevron2"/>
    <dgm:cxn modelId="{84351265-D427-4132-8023-BF7EA3DF47AE}" type="presOf" srcId="{C9E7E37D-B99C-4727-B991-CCB559C595B2}" destId="{D294F87C-3FF0-4D79-A07D-7AE05DB268F4}" srcOrd="0" destOrd="0" presId="urn:microsoft.com/office/officeart/2005/8/layout/chevron2"/>
    <dgm:cxn modelId="{98D371AC-5DAA-401A-9B40-7F9D1FCDCED7}" srcId="{103E638E-F668-4E01-A801-7890AED3CE90}" destId="{189F6BA3-1F8F-4EAE-B46E-66C2BFF7B56A}" srcOrd="2" destOrd="0" parTransId="{95165118-CDD7-452D-A1B5-20711E1AE443}" sibTransId="{E43E72AA-ACF7-465B-9E2B-BE2BCDD276E5}"/>
    <dgm:cxn modelId="{FDA2123D-588B-461B-8D8A-5F7F25812408}" srcId="{20EBFD4F-6465-45CE-A2CE-5E1D1A081200}" destId="{103E638E-F668-4E01-A801-7890AED3CE90}" srcOrd="2" destOrd="0" parTransId="{7F802076-C1A8-4AB0-81F1-DF4623071EAC}" sibTransId="{A48D7BE9-0F6C-4ECE-96B5-08C282CEB19C}"/>
    <dgm:cxn modelId="{9F53100F-17DE-46C2-AD23-69535184D7B8}" srcId="{C630D635-2226-419E-9BAB-15A1F019B26E}" destId="{63A46746-2079-480F-8093-A24158F800A1}" srcOrd="1" destOrd="0" parTransId="{62B4FE8A-9722-407B-B3C0-4063CA688111}" sibTransId="{608D445C-B0EC-40B8-A999-E1517BE78DFC}"/>
    <dgm:cxn modelId="{21ACA414-E424-4DD6-AF1C-805FE138733D}" type="presOf" srcId="{9E70A47D-2025-4454-ABF6-6109C592230F}" destId="{9907D3A6-3739-4D4A-8B10-994785C3B4DA}" srcOrd="0" destOrd="0" presId="urn:microsoft.com/office/officeart/2005/8/layout/chevron2"/>
    <dgm:cxn modelId="{205AAAB5-FA20-4B5A-9902-8A12CBB62C28}" type="presOf" srcId="{81ED61D7-74D6-4705-AA2A-C2EB9B2CEB2B}" destId="{9907D3A6-3739-4D4A-8B10-994785C3B4DA}" srcOrd="0" destOrd="2" presId="urn:microsoft.com/office/officeart/2005/8/layout/chevron2"/>
    <dgm:cxn modelId="{DA28AC0E-A99D-49D1-AE44-5B84388B4FDE}" type="presOf" srcId="{74A00A35-77CE-47BC-93AB-5F9DC99D94FB}" destId="{3BBD4265-DBAC-47B0-BC05-2BA3710EF069}" srcOrd="0" destOrd="0" presId="urn:microsoft.com/office/officeart/2005/8/layout/chevron2"/>
    <dgm:cxn modelId="{64358D0B-63EE-462F-BB9A-600555EF6B25}" srcId="{103E638E-F668-4E01-A801-7890AED3CE90}" destId="{C9E7E37D-B99C-4727-B991-CCB559C595B2}" srcOrd="0" destOrd="0" parTransId="{F146873F-9B58-4476-A1AB-11CB43829C69}" sibTransId="{A0C3EDDC-D8E6-4A66-A5FD-33FBD9A0D5C7}"/>
    <dgm:cxn modelId="{E5DBEA38-EC9A-4230-BC24-E32F6F5DB982}" type="presOf" srcId="{189F6BA3-1F8F-4EAE-B46E-66C2BFF7B56A}" destId="{D294F87C-3FF0-4D79-A07D-7AE05DB268F4}" srcOrd="0" destOrd="2" presId="urn:microsoft.com/office/officeart/2005/8/layout/chevron2"/>
    <dgm:cxn modelId="{D9405D8F-1C1B-4FA3-9C25-CE0AF943F963}" srcId="{20EBFD4F-6465-45CE-A2CE-5E1D1A081200}" destId="{C630D635-2226-419E-9BAB-15A1F019B26E}" srcOrd="1" destOrd="0" parTransId="{9C59846C-9EBB-4595-8716-859DEFDDEFB8}" sibTransId="{BF63CFCF-839C-48D1-8ABF-6436562DE816}"/>
    <dgm:cxn modelId="{56DF1495-D67E-4196-BC50-B168F9924C2E}" srcId="{4547F991-F44B-4758-A6EB-0EE757967E7B}" destId="{74A00A35-77CE-47BC-93AB-5F9DC99D94FB}" srcOrd="0" destOrd="0" parTransId="{7D36DC77-CA99-4D40-9A87-B12F8F404E19}" sibTransId="{9D2E4D1D-C53B-4E20-8A41-7EF1D3481F94}"/>
    <dgm:cxn modelId="{C2D958E0-041F-4BBB-9D3D-861B2BE8BFCB}" type="presParOf" srcId="{DD8A72E5-8F6D-4E75-AD18-ED311A13B4D5}" destId="{58F96655-44ED-4239-9BE0-3741AC94FF44}" srcOrd="0" destOrd="0" presId="urn:microsoft.com/office/officeart/2005/8/layout/chevron2"/>
    <dgm:cxn modelId="{FEACC3A6-BD79-4722-A3F4-B3BE1B1B2BF8}" type="presParOf" srcId="{58F96655-44ED-4239-9BE0-3741AC94FF44}" destId="{77042A63-0EB5-42EC-9D2B-5D47DABE71EB}" srcOrd="0" destOrd="0" presId="urn:microsoft.com/office/officeart/2005/8/layout/chevron2"/>
    <dgm:cxn modelId="{BEA21859-47E9-48CD-AD6C-0A6A01DD06CA}" type="presParOf" srcId="{58F96655-44ED-4239-9BE0-3741AC94FF44}" destId="{3BBD4265-DBAC-47B0-BC05-2BA3710EF069}" srcOrd="1" destOrd="0" presId="urn:microsoft.com/office/officeart/2005/8/layout/chevron2"/>
    <dgm:cxn modelId="{252722C3-CE32-4567-9467-3B01FB57D2DD}" type="presParOf" srcId="{DD8A72E5-8F6D-4E75-AD18-ED311A13B4D5}" destId="{DB8771E6-A21C-4992-927A-55D4A4E4FDA1}" srcOrd="1" destOrd="0" presId="urn:microsoft.com/office/officeart/2005/8/layout/chevron2"/>
    <dgm:cxn modelId="{205050A0-F35A-4BA6-BB26-F3765B127702}" type="presParOf" srcId="{DD8A72E5-8F6D-4E75-AD18-ED311A13B4D5}" destId="{A5AD35E6-CA96-4AFA-AF76-8494A4CE240F}" srcOrd="2" destOrd="0" presId="urn:microsoft.com/office/officeart/2005/8/layout/chevron2"/>
    <dgm:cxn modelId="{35B6DE55-C010-47F3-BBE5-0C84B0F240F2}" type="presParOf" srcId="{A5AD35E6-CA96-4AFA-AF76-8494A4CE240F}" destId="{35A4F977-2695-41B9-A5C2-7E5BC509BA53}" srcOrd="0" destOrd="0" presId="urn:microsoft.com/office/officeart/2005/8/layout/chevron2"/>
    <dgm:cxn modelId="{663546E8-8992-4F8F-B0FC-5301A1FDD82D}" type="presParOf" srcId="{A5AD35E6-CA96-4AFA-AF76-8494A4CE240F}" destId="{9907D3A6-3739-4D4A-8B10-994785C3B4DA}" srcOrd="1" destOrd="0" presId="urn:microsoft.com/office/officeart/2005/8/layout/chevron2"/>
    <dgm:cxn modelId="{2A1C501E-209A-4110-90C9-64105D9DE4A2}" type="presParOf" srcId="{DD8A72E5-8F6D-4E75-AD18-ED311A13B4D5}" destId="{E2120333-848E-474B-A09F-92F5D42A447D}" srcOrd="3" destOrd="0" presId="urn:microsoft.com/office/officeart/2005/8/layout/chevron2"/>
    <dgm:cxn modelId="{089E9D05-9F29-4FC3-A98A-FDAD54FF64C8}" type="presParOf" srcId="{DD8A72E5-8F6D-4E75-AD18-ED311A13B4D5}" destId="{EBAB7E43-7AE4-432D-B268-5167AA95932F}" srcOrd="4" destOrd="0" presId="urn:microsoft.com/office/officeart/2005/8/layout/chevron2"/>
    <dgm:cxn modelId="{59C8DE15-42B3-4187-BA82-68EDBD9DA81F}" type="presParOf" srcId="{EBAB7E43-7AE4-432D-B268-5167AA95932F}" destId="{38478E1A-CD90-4F03-BD81-887D1FE6E3CC}" srcOrd="0" destOrd="0" presId="urn:microsoft.com/office/officeart/2005/8/layout/chevron2"/>
    <dgm:cxn modelId="{541C04E3-74E3-4EB5-A8FC-6001E833A193}" type="presParOf" srcId="{EBAB7E43-7AE4-432D-B268-5167AA95932F}" destId="{D294F87C-3FF0-4D79-A07D-7AE05DB268F4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EBFD4F-6465-45CE-A2CE-5E1D1A0812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47F991-F44B-4758-A6EB-0EE757967E7B}">
      <dgm:prSet phldrT="[Text]"/>
      <dgm:spPr/>
      <dgm:t>
        <a:bodyPr/>
        <a:lstStyle/>
        <a:p>
          <a:r>
            <a:rPr lang="en-US" dirty="0" smtClean="0"/>
            <a:t>Programming Strategy</a:t>
          </a:r>
          <a:endParaRPr lang="en-US" dirty="0"/>
        </a:p>
      </dgm:t>
    </dgm:pt>
    <dgm:pt modelId="{C19D0002-4647-479E-AC2C-DB33B98CF81D}" type="parTrans" cxnId="{3FE22190-ECB4-45E7-9511-685877156BFB}">
      <dgm:prSet/>
      <dgm:spPr/>
      <dgm:t>
        <a:bodyPr/>
        <a:lstStyle/>
        <a:p>
          <a:endParaRPr lang="en-US"/>
        </a:p>
      </dgm:t>
    </dgm:pt>
    <dgm:pt modelId="{26C43CCB-7101-437A-8C4C-C057EF887D17}" type="sibTrans" cxnId="{3FE22190-ECB4-45E7-9511-685877156BFB}">
      <dgm:prSet/>
      <dgm:spPr/>
      <dgm:t>
        <a:bodyPr/>
        <a:lstStyle/>
        <a:p>
          <a:endParaRPr lang="en-US"/>
        </a:p>
      </dgm:t>
    </dgm:pt>
    <dgm:pt modelId="{74A00A35-77CE-47BC-93AB-5F9DC99D94FB}">
      <dgm:prSet phldrT="[Text]"/>
      <dgm:spPr/>
      <dgm:t>
        <a:bodyPr/>
        <a:lstStyle/>
        <a:p>
          <a:r>
            <a:rPr lang="en-US" dirty="0" smtClean="0"/>
            <a:t>Qualitative</a:t>
          </a:r>
          <a:r>
            <a:rPr lang="en-US" baseline="0" dirty="0" smtClean="0"/>
            <a:t> fit with the brand</a:t>
          </a:r>
          <a:endParaRPr lang="en-US" dirty="0"/>
        </a:p>
      </dgm:t>
    </dgm:pt>
    <dgm:pt modelId="{7D36DC77-CA99-4D40-9A87-B12F8F404E19}" type="parTrans" cxnId="{56DF1495-D67E-4196-BC50-B168F9924C2E}">
      <dgm:prSet/>
      <dgm:spPr/>
      <dgm:t>
        <a:bodyPr/>
        <a:lstStyle/>
        <a:p>
          <a:endParaRPr lang="en-US"/>
        </a:p>
      </dgm:t>
    </dgm:pt>
    <dgm:pt modelId="{9D2E4D1D-C53B-4E20-8A41-7EF1D3481F94}" type="sibTrans" cxnId="{56DF1495-D67E-4196-BC50-B168F9924C2E}">
      <dgm:prSet/>
      <dgm:spPr/>
      <dgm:t>
        <a:bodyPr/>
        <a:lstStyle/>
        <a:p>
          <a:endParaRPr lang="en-US"/>
        </a:p>
      </dgm:t>
    </dgm:pt>
    <dgm:pt modelId="{C630D635-2226-419E-9BAB-15A1F019B26E}">
      <dgm:prSet phldrT="[Text]"/>
      <dgm:spPr/>
      <dgm:t>
        <a:bodyPr/>
        <a:lstStyle/>
        <a:p>
          <a:r>
            <a:rPr lang="en-US" dirty="0" smtClean="0"/>
            <a:t>Innovations and events</a:t>
          </a:r>
          <a:endParaRPr lang="en-US" dirty="0"/>
        </a:p>
      </dgm:t>
    </dgm:pt>
    <dgm:pt modelId="{9C59846C-9EBB-4595-8716-859DEFDDEFB8}" type="parTrans" cxnId="{D9405D8F-1C1B-4FA3-9C25-CE0AF943F963}">
      <dgm:prSet/>
      <dgm:spPr/>
      <dgm:t>
        <a:bodyPr/>
        <a:lstStyle/>
        <a:p>
          <a:endParaRPr lang="en-US"/>
        </a:p>
      </dgm:t>
    </dgm:pt>
    <dgm:pt modelId="{BF63CFCF-839C-48D1-8ABF-6436562DE816}" type="sibTrans" cxnId="{D9405D8F-1C1B-4FA3-9C25-CE0AF943F963}">
      <dgm:prSet/>
      <dgm:spPr/>
      <dgm:t>
        <a:bodyPr/>
        <a:lstStyle/>
        <a:p>
          <a:endParaRPr lang="en-US"/>
        </a:p>
      </dgm:t>
    </dgm:pt>
    <dgm:pt modelId="{9E70A47D-2025-4454-ABF6-6109C592230F}">
      <dgm:prSet phldrT="[Text]"/>
      <dgm:spPr/>
      <dgm:t>
        <a:bodyPr/>
        <a:lstStyle/>
        <a:p>
          <a:r>
            <a:rPr lang="en-US" dirty="0" smtClean="0"/>
            <a:t>Associated promotional event </a:t>
          </a:r>
          <a:r>
            <a:rPr lang="en-US" smtClean="0"/>
            <a:t>planning according </a:t>
          </a:r>
          <a:r>
            <a:rPr lang="en-US" dirty="0" smtClean="0"/>
            <a:t>to the  target audience</a:t>
          </a:r>
          <a:endParaRPr lang="en-US" dirty="0"/>
        </a:p>
      </dgm:t>
    </dgm:pt>
    <dgm:pt modelId="{417B5857-CD70-49D9-9E99-FDE6C0889858}" type="parTrans" cxnId="{09F9F6B3-F003-4802-A342-8CFAF97813AB}">
      <dgm:prSet/>
      <dgm:spPr/>
      <dgm:t>
        <a:bodyPr/>
        <a:lstStyle/>
        <a:p>
          <a:endParaRPr lang="en-US"/>
        </a:p>
      </dgm:t>
    </dgm:pt>
    <dgm:pt modelId="{6A3AFC86-156D-4B71-85FD-A2F352B084C4}" type="sibTrans" cxnId="{09F9F6B3-F003-4802-A342-8CFAF97813AB}">
      <dgm:prSet/>
      <dgm:spPr/>
      <dgm:t>
        <a:bodyPr/>
        <a:lstStyle/>
        <a:p>
          <a:endParaRPr lang="en-US"/>
        </a:p>
      </dgm:t>
    </dgm:pt>
    <dgm:pt modelId="{5D0BBDE3-EAD7-4361-B4F4-E0AF967C892B}">
      <dgm:prSet phldrT="[Text]"/>
      <dgm:spPr/>
      <dgm:t>
        <a:bodyPr/>
        <a:lstStyle/>
        <a:p>
          <a:r>
            <a:rPr lang="en-US" dirty="0" smtClean="0"/>
            <a:t>Scheduling for impact on sales</a:t>
          </a:r>
          <a:endParaRPr lang="en-US" dirty="0"/>
        </a:p>
      </dgm:t>
    </dgm:pt>
    <dgm:pt modelId="{E0BDA224-EA66-4098-9708-E477C8EDAABF}" type="parTrans" cxnId="{50E1435C-FF7F-4092-B639-1C8E6AA23A99}">
      <dgm:prSet/>
      <dgm:spPr/>
    </dgm:pt>
    <dgm:pt modelId="{260EA2FD-94B9-4954-A4DD-C24A69A07D52}" type="sibTrans" cxnId="{50E1435C-FF7F-4092-B639-1C8E6AA23A99}">
      <dgm:prSet/>
      <dgm:spPr/>
    </dgm:pt>
    <dgm:pt modelId="{D7B0078C-F6A5-4B5E-97D1-B54A0E71175B}">
      <dgm:prSet phldrT="[Text]"/>
      <dgm:spPr/>
      <dgm:t>
        <a:bodyPr/>
        <a:lstStyle/>
        <a:p>
          <a:r>
            <a:rPr lang="en-US" dirty="0" smtClean="0"/>
            <a:t>Reach versus frequency maximization</a:t>
          </a:r>
          <a:endParaRPr lang="en-US" dirty="0"/>
        </a:p>
      </dgm:t>
    </dgm:pt>
    <dgm:pt modelId="{75766AEC-C59C-4961-9A04-E7317C086123}" type="parTrans" cxnId="{2BB5AB00-BE39-4D51-96F5-0CB1D5044375}">
      <dgm:prSet/>
      <dgm:spPr/>
    </dgm:pt>
    <dgm:pt modelId="{B754CC5C-C0EF-4C4B-9A8D-369CAD8DA450}" type="sibTrans" cxnId="{2BB5AB00-BE39-4D51-96F5-0CB1D5044375}">
      <dgm:prSet/>
      <dgm:spPr/>
    </dgm:pt>
    <dgm:pt modelId="{DD8A72E5-8F6D-4E75-AD18-ED311A13B4D5}" type="pres">
      <dgm:prSet presAssocID="{20EBFD4F-6465-45CE-A2CE-5E1D1A0812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F96655-44ED-4239-9BE0-3741AC94FF44}" type="pres">
      <dgm:prSet presAssocID="{4547F991-F44B-4758-A6EB-0EE757967E7B}" presName="composite" presStyleCnt="0"/>
      <dgm:spPr/>
    </dgm:pt>
    <dgm:pt modelId="{77042A63-0EB5-42EC-9D2B-5D47DABE71EB}" type="pres">
      <dgm:prSet presAssocID="{4547F991-F44B-4758-A6EB-0EE757967E7B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D4265-DBAC-47B0-BC05-2BA3710EF069}" type="pres">
      <dgm:prSet presAssocID="{4547F991-F44B-4758-A6EB-0EE757967E7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771E6-A21C-4992-927A-55D4A4E4FDA1}" type="pres">
      <dgm:prSet presAssocID="{26C43CCB-7101-437A-8C4C-C057EF887D17}" presName="sp" presStyleCnt="0"/>
      <dgm:spPr/>
    </dgm:pt>
    <dgm:pt modelId="{A5AD35E6-CA96-4AFA-AF76-8494A4CE240F}" type="pres">
      <dgm:prSet presAssocID="{C630D635-2226-419E-9BAB-15A1F019B26E}" presName="composite" presStyleCnt="0"/>
      <dgm:spPr/>
    </dgm:pt>
    <dgm:pt modelId="{35A4F977-2695-41B9-A5C2-7E5BC509BA53}" type="pres">
      <dgm:prSet presAssocID="{C630D635-2226-419E-9BAB-15A1F019B26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7D3A6-3739-4D4A-8B10-994785C3B4DA}" type="pres">
      <dgm:prSet presAssocID="{C630D635-2226-419E-9BAB-15A1F019B26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D86D7A-015B-4DFF-A066-814568185A1D}" type="presOf" srcId="{D7B0078C-F6A5-4B5E-97D1-B54A0E71175B}" destId="{3BBD4265-DBAC-47B0-BC05-2BA3710EF069}" srcOrd="0" destOrd="2" presId="urn:microsoft.com/office/officeart/2005/8/layout/chevron2"/>
    <dgm:cxn modelId="{D9405D8F-1C1B-4FA3-9C25-CE0AF943F963}" srcId="{20EBFD4F-6465-45CE-A2CE-5E1D1A081200}" destId="{C630D635-2226-419E-9BAB-15A1F019B26E}" srcOrd="1" destOrd="0" parTransId="{9C59846C-9EBB-4595-8716-859DEFDDEFB8}" sibTransId="{BF63CFCF-839C-48D1-8ABF-6436562DE816}"/>
    <dgm:cxn modelId="{5234A4BC-EBDE-437C-AAB4-387FB08FEA36}" type="presOf" srcId="{5D0BBDE3-EAD7-4361-B4F4-E0AF967C892B}" destId="{3BBD4265-DBAC-47B0-BC05-2BA3710EF069}" srcOrd="0" destOrd="1" presId="urn:microsoft.com/office/officeart/2005/8/layout/chevron2"/>
    <dgm:cxn modelId="{689ECEDA-2E04-4E79-A65B-61AA9F3E6DF8}" type="presOf" srcId="{C630D635-2226-419E-9BAB-15A1F019B26E}" destId="{35A4F977-2695-41B9-A5C2-7E5BC509BA53}" srcOrd="0" destOrd="0" presId="urn:microsoft.com/office/officeart/2005/8/layout/chevron2"/>
    <dgm:cxn modelId="{56DF1495-D67E-4196-BC50-B168F9924C2E}" srcId="{4547F991-F44B-4758-A6EB-0EE757967E7B}" destId="{74A00A35-77CE-47BC-93AB-5F9DC99D94FB}" srcOrd="0" destOrd="0" parTransId="{7D36DC77-CA99-4D40-9A87-B12F8F404E19}" sibTransId="{9D2E4D1D-C53B-4E20-8A41-7EF1D3481F94}"/>
    <dgm:cxn modelId="{140A0535-0D9A-4D44-8210-5EAB57F812B6}" type="presOf" srcId="{74A00A35-77CE-47BC-93AB-5F9DC99D94FB}" destId="{3BBD4265-DBAC-47B0-BC05-2BA3710EF069}" srcOrd="0" destOrd="0" presId="urn:microsoft.com/office/officeart/2005/8/layout/chevron2"/>
    <dgm:cxn modelId="{9EBBBB7D-E473-494C-BB5B-90A3F731852E}" type="presOf" srcId="{4547F991-F44B-4758-A6EB-0EE757967E7B}" destId="{77042A63-0EB5-42EC-9D2B-5D47DABE71EB}" srcOrd="0" destOrd="0" presId="urn:microsoft.com/office/officeart/2005/8/layout/chevron2"/>
    <dgm:cxn modelId="{1BE3FA7C-0C8F-4D8D-A3B0-3D08F8AC6866}" type="presOf" srcId="{9E70A47D-2025-4454-ABF6-6109C592230F}" destId="{9907D3A6-3739-4D4A-8B10-994785C3B4DA}" srcOrd="0" destOrd="0" presId="urn:microsoft.com/office/officeart/2005/8/layout/chevron2"/>
    <dgm:cxn modelId="{2BB5AB00-BE39-4D51-96F5-0CB1D5044375}" srcId="{4547F991-F44B-4758-A6EB-0EE757967E7B}" destId="{D7B0078C-F6A5-4B5E-97D1-B54A0E71175B}" srcOrd="2" destOrd="0" parTransId="{75766AEC-C59C-4961-9A04-E7317C086123}" sibTransId="{B754CC5C-C0EF-4C4B-9A8D-369CAD8DA450}"/>
    <dgm:cxn modelId="{50E1435C-FF7F-4092-B639-1C8E6AA23A99}" srcId="{4547F991-F44B-4758-A6EB-0EE757967E7B}" destId="{5D0BBDE3-EAD7-4361-B4F4-E0AF967C892B}" srcOrd="1" destOrd="0" parTransId="{E0BDA224-EA66-4098-9708-E477C8EDAABF}" sibTransId="{260EA2FD-94B9-4954-A4DD-C24A69A07D52}"/>
    <dgm:cxn modelId="{09F9F6B3-F003-4802-A342-8CFAF97813AB}" srcId="{C630D635-2226-419E-9BAB-15A1F019B26E}" destId="{9E70A47D-2025-4454-ABF6-6109C592230F}" srcOrd="0" destOrd="0" parTransId="{417B5857-CD70-49D9-9E99-FDE6C0889858}" sibTransId="{6A3AFC86-156D-4B71-85FD-A2F352B084C4}"/>
    <dgm:cxn modelId="{C09AE046-1086-4B6F-947A-60F306ECC2F7}" type="presOf" srcId="{20EBFD4F-6465-45CE-A2CE-5E1D1A081200}" destId="{DD8A72E5-8F6D-4E75-AD18-ED311A13B4D5}" srcOrd="0" destOrd="0" presId="urn:microsoft.com/office/officeart/2005/8/layout/chevron2"/>
    <dgm:cxn modelId="{3FE22190-ECB4-45E7-9511-685877156BFB}" srcId="{20EBFD4F-6465-45CE-A2CE-5E1D1A081200}" destId="{4547F991-F44B-4758-A6EB-0EE757967E7B}" srcOrd="0" destOrd="0" parTransId="{C19D0002-4647-479E-AC2C-DB33B98CF81D}" sibTransId="{26C43CCB-7101-437A-8C4C-C057EF887D17}"/>
    <dgm:cxn modelId="{C7BA2956-4082-4B44-AC2B-1B0BDCA1BC3A}" type="presParOf" srcId="{DD8A72E5-8F6D-4E75-AD18-ED311A13B4D5}" destId="{58F96655-44ED-4239-9BE0-3741AC94FF44}" srcOrd="0" destOrd="0" presId="urn:microsoft.com/office/officeart/2005/8/layout/chevron2"/>
    <dgm:cxn modelId="{A0EAD490-C23E-4892-8B7E-97FF2696C277}" type="presParOf" srcId="{58F96655-44ED-4239-9BE0-3741AC94FF44}" destId="{77042A63-0EB5-42EC-9D2B-5D47DABE71EB}" srcOrd="0" destOrd="0" presId="urn:microsoft.com/office/officeart/2005/8/layout/chevron2"/>
    <dgm:cxn modelId="{249E64FC-F4C8-413E-B0F8-67717C68EAB6}" type="presParOf" srcId="{58F96655-44ED-4239-9BE0-3741AC94FF44}" destId="{3BBD4265-DBAC-47B0-BC05-2BA3710EF069}" srcOrd="1" destOrd="0" presId="urn:microsoft.com/office/officeart/2005/8/layout/chevron2"/>
    <dgm:cxn modelId="{8FF4C63E-E56F-4648-9B76-59873E57A98D}" type="presParOf" srcId="{DD8A72E5-8F6D-4E75-AD18-ED311A13B4D5}" destId="{DB8771E6-A21C-4992-927A-55D4A4E4FDA1}" srcOrd="1" destOrd="0" presId="urn:microsoft.com/office/officeart/2005/8/layout/chevron2"/>
    <dgm:cxn modelId="{8742CE72-99BE-4A3C-AA9F-7C21B4897701}" type="presParOf" srcId="{DD8A72E5-8F6D-4E75-AD18-ED311A13B4D5}" destId="{A5AD35E6-CA96-4AFA-AF76-8494A4CE240F}" srcOrd="2" destOrd="0" presId="urn:microsoft.com/office/officeart/2005/8/layout/chevron2"/>
    <dgm:cxn modelId="{88AF5A60-77F1-4E5B-AA9E-BC6221908EC6}" type="presParOf" srcId="{A5AD35E6-CA96-4AFA-AF76-8494A4CE240F}" destId="{35A4F977-2695-41B9-A5C2-7E5BC509BA53}" srcOrd="0" destOrd="0" presId="urn:microsoft.com/office/officeart/2005/8/layout/chevron2"/>
    <dgm:cxn modelId="{1091D8FB-1492-454F-95A3-648BCD9FB7A3}" type="presParOf" srcId="{A5AD35E6-CA96-4AFA-AF76-8494A4CE240F}" destId="{9907D3A6-3739-4D4A-8B10-994785C3B4DA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TYBMS – SEM VI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MEDIA BUYING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91828"/>
          </a:xfrm>
        </p:spPr>
        <p:txBody>
          <a:bodyPr>
            <a:normAutofit/>
          </a:bodyPr>
          <a:lstStyle/>
          <a:p>
            <a:r>
              <a:rPr lang="en-US" dirty="0" smtClean="0"/>
              <a:t>Benchmarking &amp;planning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with previous years</a:t>
            </a:r>
          </a:p>
          <a:p>
            <a:r>
              <a:rPr lang="en-US" dirty="0" smtClean="0"/>
              <a:t>Comparison within types</a:t>
            </a:r>
          </a:p>
          <a:p>
            <a:r>
              <a:rPr lang="en-US" dirty="0" smtClean="0"/>
              <a:t> Comparing with other clients within the agency</a:t>
            </a:r>
          </a:p>
          <a:p>
            <a:r>
              <a:rPr lang="en-US" dirty="0" smtClean="0"/>
              <a:t>Comparison with the competitors</a:t>
            </a:r>
          </a:p>
          <a:p>
            <a:r>
              <a:rPr lang="en-US" dirty="0" smtClean="0"/>
              <a:t>Buying Audits</a:t>
            </a:r>
          </a:p>
          <a:p>
            <a:endParaRPr lang="en-US" dirty="0" smtClean="0"/>
          </a:p>
          <a:p>
            <a:r>
              <a:rPr lang="en-US" dirty="0" smtClean="0"/>
              <a:t>Using the power point</a:t>
            </a:r>
          </a:p>
          <a:p>
            <a:r>
              <a:rPr lang="en-US" dirty="0" smtClean="0"/>
              <a:t>Reason for channel choice</a:t>
            </a:r>
          </a:p>
          <a:p>
            <a:r>
              <a:rPr lang="en-US" dirty="0" smtClean="0"/>
              <a:t>Maintaining priorities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Deal Management &amp; post buy 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deal ratings</a:t>
            </a:r>
          </a:p>
          <a:p>
            <a:r>
              <a:rPr lang="en-US" dirty="0" smtClean="0"/>
              <a:t>Visibility</a:t>
            </a:r>
          </a:p>
          <a:p>
            <a:r>
              <a:rPr lang="en-US" dirty="0" smtClean="0"/>
              <a:t>Define multiple criteria</a:t>
            </a:r>
          </a:p>
          <a:p>
            <a:r>
              <a:rPr lang="en-US" dirty="0" smtClean="0"/>
              <a:t>Price dashboard</a:t>
            </a:r>
          </a:p>
          <a:p>
            <a:r>
              <a:rPr lang="en-US" dirty="0" smtClean="0"/>
              <a:t>Compatibility</a:t>
            </a:r>
          </a:p>
          <a:p>
            <a:endParaRPr lang="en-US" dirty="0" smtClean="0"/>
          </a:p>
          <a:p>
            <a:r>
              <a:rPr lang="en-US" dirty="0" smtClean="0"/>
              <a:t>Post buy follow up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Buying brief – the concept of buying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Objective</a:t>
            </a:r>
          </a:p>
          <a:p>
            <a:r>
              <a:rPr lang="en-US" dirty="0" smtClean="0"/>
              <a:t>Product Category information</a:t>
            </a:r>
          </a:p>
          <a:p>
            <a:r>
              <a:rPr lang="en-US" dirty="0" smtClean="0"/>
              <a:t>Geography/ Location </a:t>
            </a:r>
          </a:p>
          <a:p>
            <a:r>
              <a:rPr lang="en-US" dirty="0" smtClean="0"/>
              <a:t>Seasonality/ Timing</a:t>
            </a:r>
          </a:p>
          <a:p>
            <a:r>
              <a:rPr lang="en-US" dirty="0" smtClean="0"/>
              <a:t>Target Audience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buying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458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buying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382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buying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Media Buying?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</a:rPr>
              <a:t>Media buying process</a:t>
            </a:r>
            <a:r>
              <a:rPr lang="en-US" dirty="0" smtClean="0">
                <a:solidFill>
                  <a:schemeClr val="tx1"/>
                </a:solidFill>
              </a:rPr>
              <a:t> is a set of strategic wholesale multi-platform ad space purchases, negotiations, and arrangements aimed at finding the most advantageous placement at the lowest price for the period.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</a:rPr>
              <a:t>Media buying</a:t>
            </a:r>
            <a:r>
              <a:rPr lang="en-US" dirty="0" smtClean="0">
                <a:solidFill>
                  <a:schemeClr val="tx1"/>
                </a:solidFill>
              </a:rPr>
              <a:t> means the procurement of media space and time for displaying ad creative's.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</a:rPr>
              <a:t>Media buying</a:t>
            </a:r>
            <a:r>
              <a:rPr lang="en-US" dirty="0" smtClean="0">
                <a:solidFill>
                  <a:schemeClr val="tx1"/>
                </a:solidFill>
              </a:rPr>
              <a:t> refers to purchase of all possible advertising space for its further realization. Media buying services are provided by buying agencies (media buyers), as well as local or national advertising agencies.  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Role of Media Buyer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Media plan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Pricing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Negotiation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Tracking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Monitoring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Objectives of Media Buying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 ensure that the brand is well positioned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Higher GRP is delivered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Increased reach and frequency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 ensure message is delivered in creative way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 enhance Brand recognition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Delivery against measurable objectives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 influence buying behavior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Criteria in Media Buying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Objective of the firm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Company’s financial position &amp; Media Cost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Reach of the Message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Target Market/ Type of Buyers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Circulation and coverage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Repetition or frequency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Credibility and image of media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Company’s past experience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Experience of other companies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Government rules and regulations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Type of product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Availability of medium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87028"/>
          </a:xfrm>
        </p:spPr>
        <p:txBody>
          <a:bodyPr/>
          <a:lstStyle/>
          <a:p>
            <a:r>
              <a:rPr lang="en-US" dirty="0" smtClean="0"/>
              <a:t>PROCESS OF BUYING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915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buying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</a:t>
            </a:r>
          </a:p>
          <a:p>
            <a:r>
              <a:rPr lang="en-US" dirty="0" smtClean="0"/>
              <a:t>Media objective</a:t>
            </a:r>
          </a:p>
          <a:p>
            <a:r>
              <a:rPr lang="en-US" dirty="0" smtClean="0"/>
              <a:t>Media Budget</a:t>
            </a:r>
          </a:p>
          <a:p>
            <a:r>
              <a:rPr lang="en-US" dirty="0" smtClean="0"/>
              <a:t>Target Audience</a:t>
            </a:r>
          </a:p>
          <a:p>
            <a:r>
              <a:rPr lang="en-US" dirty="0" smtClean="0"/>
              <a:t>Approved media plans</a:t>
            </a:r>
          </a:p>
          <a:p>
            <a:r>
              <a:rPr lang="en-US" dirty="0" smtClean="0"/>
              <a:t>Campaign period and scheduling strategy</a:t>
            </a:r>
          </a:p>
          <a:p>
            <a:r>
              <a:rPr lang="en-US" dirty="0" smtClean="0"/>
              <a:t>Innovation and events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609600"/>
          <a:ext cx="87630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and science of buying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 the target market</a:t>
            </a:r>
          </a:p>
          <a:p>
            <a:r>
              <a:rPr lang="en-US" dirty="0" smtClean="0"/>
              <a:t>Understand their decision making</a:t>
            </a:r>
          </a:p>
          <a:p>
            <a:r>
              <a:rPr lang="en-US" dirty="0" smtClean="0"/>
              <a:t>Understand the goals of your Media buy</a:t>
            </a:r>
          </a:p>
          <a:p>
            <a:r>
              <a:rPr lang="en-US" dirty="0" smtClean="0"/>
              <a:t>Negotiation</a:t>
            </a:r>
          </a:p>
          <a:p>
            <a:pPr lvl="1"/>
            <a:r>
              <a:rPr lang="en-US" dirty="0" smtClean="0"/>
              <a:t>Using clout or influence</a:t>
            </a:r>
          </a:p>
          <a:p>
            <a:pPr lvl="1"/>
            <a:r>
              <a:rPr lang="en-US" dirty="0" smtClean="0"/>
              <a:t>Cutting the competitors</a:t>
            </a:r>
          </a:p>
          <a:p>
            <a:pPr lvl="1"/>
            <a:r>
              <a:rPr lang="en-US" dirty="0" smtClean="0"/>
              <a:t>Striking with data approach</a:t>
            </a:r>
          </a:p>
          <a:p>
            <a:pPr lvl="1"/>
            <a:r>
              <a:rPr lang="en-US" dirty="0" smtClean="0"/>
              <a:t>Carrot and stick approach</a:t>
            </a:r>
          </a:p>
          <a:p>
            <a:pPr lvl="1"/>
            <a:r>
              <a:rPr lang="en-US" dirty="0" smtClean="0"/>
              <a:t>Hold another vehicle in the group</a:t>
            </a:r>
          </a:p>
          <a:p>
            <a:pPr lvl="1"/>
            <a:r>
              <a:rPr lang="en-US" dirty="0" smtClean="0"/>
              <a:t>Founder brand approach</a:t>
            </a:r>
          </a:p>
          <a:p>
            <a:pPr lvl="1"/>
            <a:r>
              <a:rPr lang="en-US" dirty="0" smtClean="0"/>
              <a:t>Down play budget approach</a:t>
            </a:r>
          </a:p>
          <a:p>
            <a:pPr lvl="1"/>
            <a:r>
              <a:rPr lang="en-US" dirty="0" smtClean="0"/>
              <a:t>Understanding sellers context</a:t>
            </a:r>
          </a:p>
          <a:p>
            <a:pPr lvl="1"/>
            <a:r>
              <a:rPr lang="en-US" dirty="0" smtClean="0"/>
              <a:t>Flexible approach</a:t>
            </a:r>
          </a:p>
          <a:p>
            <a:pPr lvl="1"/>
            <a:r>
              <a:rPr lang="en-US" dirty="0" smtClean="0"/>
              <a:t>Using market knowledge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7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76</TotalTime>
  <Words>435</Words>
  <Application>Microsoft Office PowerPoint</Application>
  <PresentationFormat>On-screen Show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Theme17</vt:lpstr>
      <vt:lpstr>MEDIA BUYING</vt:lpstr>
      <vt:lpstr>What is Media Buying?</vt:lpstr>
      <vt:lpstr>Role of Media Buyer</vt:lpstr>
      <vt:lpstr>Objectives of Media Buying</vt:lpstr>
      <vt:lpstr>Criteria in Media Buying</vt:lpstr>
      <vt:lpstr>PROCESS OF BUYING PROCESS</vt:lpstr>
      <vt:lpstr>Components of buying brief</vt:lpstr>
      <vt:lpstr>Slide 8</vt:lpstr>
      <vt:lpstr>Art and science of buying</vt:lpstr>
      <vt:lpstr>Benchmarking &amp;planning the presentation</vt:lpstr>
      <vt:lpstr>Deal Management &amp; post buy follow up</vt:lpstr>
      <vt:lpstr>Buying brief – the concept of buying brief</vt:lpstr>
      <vt:lpstr>Elements of buying </vt:lpstr>
      <vt:lpstr>Elements of buying </vt:lpstr>
      <vt:lpstr>Elements of buying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Shetty</dc:creator>
  <cp:lastModifiedBy>Shetty</cp:lastModifiedBy>
  <cp:revision>20</cp:revision>
  <dcterms:created xsi:type="dcterms:W3CDTF">2006-08-16T00:00:00Z</dcterms:created>
  <dcterms:modified xsi:type="dcterms:W3CDTF">2021-01-31T13:21:21Z</dcterms:modified>
</cp:coreProperties>
</file>